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3" r:id="rId1"/>
  </p:sldMasterIdLst>
  <p:notesMasterIdLst>
    <p:notesMasterId r:id="rId17"/>
  </p:notesMasterIdLst>
  <p:sldIdLst>
    <p:sldId id="256" r:id="rId2"/>
    <p:sldId id="257" r:id="rId3"/>
    <p:sldId id="261" r:id="rId4"/>
    <p:sldId id="260" r:id="rId5"/>
    <p:sldId id="262" r:id="rId6"/>
    <p:sldId id="259" r:id="rId7"/>
    <p:sldId id="258" r:id="rId8"/>
    <p:sldId id="270" r:id="rId9"/>
    <p:sldId id="271" r:id="rId10"/>
    <p:sldId id="272" r:id="rId11"/>
    <p:sldId id="273" r:id="rId12"/>
    <p:sldId id="274" r:id="rId13"/>
    <p:sldId id="269" r:id="rId14"/>
    <p:sldId id="264" r:id="rId15"/>
    <p:sldId id="266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04"/>
    <p:restoredTop sz="82745"/>
  </p:normalViewPr>
  <p:slideViewPr>
    <p:cSldViewPr snapToGrid="0" snapToObjects="1">
      <p:cViewPr varScale="1">
        <p:scale>
          <a:sx n="94" d="100"/>
          <a:sy n="94" d="100"/>
        </p:scale>
        <p:origin x="15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27272"/>
              <a:buChar char="●"/>
              <a:defRPr sz="1100"/>
            </a:lvl1pPr>
            <a:lvl2pPr lvl="1">
              <a:spcBef>
                <a:spcPts val="0"/>
              </a:spcBef>
              <a:buSzPct val="127272"/>
              <a:buChar char="○"/>
              <a:defRPr sz="1100"/>
            </a:lvl2pPr>
            <a:lvl3pPr lvl="2">
              <a:spcBef>
                <a:spcPts val="0"/>
              </a:spcBef>
              <a:buSzPct val="127272"/>
              <a:buChar char="■"/>
              <a:defRPr sz="1100"/>
            </a:lvl3pPr>
            <a:lvl4pPr lvl="3">
              <a:spcBef>
                <a:spcPts val="0"/>
              </a:spcBef>
              <a:buSzPct val="127272"/>
              <a:buChar char="●"/>
              <a:defRPr sz="1100"/>
            </a:lvl4pPr>
            <a:lvl5pPr lvl="4">
              <a:spcBef>
                <a:spcPts val="0"/>
              </a:spcBef>
              <a:buSzPct val="127272"/>
              <a:buChar char="○"/>
              <a:defRPr sz="1100"/>
            </a:lvl5pPr>
            <a:lvl6pPr lvl="5">
              <a:spcBef>
                <a:spcPts val="0"/>
              </a:spcBef>
              <a:buSzPct val="127272"/>
              <a:buChar char="■"/>
              <a:defRPr sz="1100"/>
            </a:lvl6pPr>
            <a:lvl7pPr lvl="6">
              <a:spcBef>
                <a:spcPts val="0"/>
              </a:spcBef>
              <a:buSzPct val="127272"/>
              <a:buChar char="●"/>
              <a:defRPr sz="1100"/>
            </a:lvl7pPr>
            <a:lvl8pPr lvl="7">
              <a:spcBef>
                <a:spcPts val="0"/>
              </a:spcBef>
              <a:buSzPct val="127272"/>
              <a:buChar char="○"/>
              <a:defRPr sz="1100"/>
            </a:lvl8pPr>
            <a:lvl9pPr lvl="8">
              <a:spcBef>
                <a:spcPts val="0"/>
              </a:spcBef>
              <a:buSzPct val="127272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396042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252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ottom Image Bar with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296359" y="4804514"/>
            <a:ext cx="555766" cy="206155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5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5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341734" y="55987"/>
            <a:ext cx="7209065" cy="994172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4361"/>
              </a:buClr>
              <a:buSzPct val="61111"/>
              <a:buFont typeface="Calibri"/>
              <a:buNone/>
              <a:defRPr sz="1800" b="1" i="0" u="none" strike="noStrike" cap="none">
                <a:solidFill>
                  <a:srgbClr val="00436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8571"/>
              <a:buNone/>
              <a:defRPr sz="1400"/>
            </a:lvl2pPr>
            <a:lvl3pPr lvl="2" indent="0">
              <a:spcBef>
                <a:spcPts val="0"/>
              </a:spcBef>
              <a:buSzPct val="78571"/>
              <a:buNone/>
              <a:defRPr sz="1400"/>
            </a:lvl3pPr>
            <a:lvl4pPr lvl="3" indent="0">
              <a:spcBef>
                <a:spcPts val="0"/>
              </a:spcBef>
              <a:buSzPct val="78571"/>
              <a:buNone/>
              <a:defRPr sz="1400"/>
            </a:lvl4pPr>
            <a:lvl5pPr lvl="4" indent="0">
              <a:spcBef>
                <a:spcPts val="0"/>
              </a:spcBef>
              <a:buSzPct val="78571"/>
              <a:buNone/>
              <a:defRPr sz="1400"/>
            </a:lvl5pPr>
            <a:lvl6pPr lvl="5" indent="0">
              <a:spcBef>
                <a:spcPts val="0"/>
              </a:spcBef>
              <a:buSzPct val="78571"/>
              <a:buNone/>
              <a:defRPr sz="1400"/>
            </a:lvl6pPr>
            <a:lvl7pPr lvl="6" indent="0">
              <a:spcBef>
                <a:spcPts val="0"/>
              </a:spcBef>
              <a:buSzPct val="78571"/>
              <a:buNone/>
              <a:defRPr sz="1400"/>
            </a:lvl7pPr>
            <a:lvl8pPr lvl="7" indent="0">
              <a:spcBef>
                <a:spcPts val="0"/>
              </a:spcBef>
              <a:buSzPct val="78571"/>
              <a:buNone/>
              <a:defRPr sz="1400"/>
            </a:lvl8pPr>
            <a:lvl9pPr lvl="8" indent="0">
              <a:spcBef>
                <a:spcPts val="0"/>
              </a:spcBef>
              <a:buSzPct val="78571"/>
              <a:buNone/>
              <a:defRPr sz="1400"/>
            </a:lvl9pPr>
          </a:lstStyle>
          <a:p>
            <a:endParaRPr/>
          </a:p>
        </p:txBody>
      </p:sp>
      <p:sp>
        <p:nvSpPr>
          <p:cNvPr id="81" name="Shape 81"/>
          <p:cNvSpPr/>
          <p:nvPr/>
        </p:nvSpPr>
        <p:spPr>
          <a:xfrm>
            <a:off x="0" y="2893595"/>
            <a:ext cx="9144000" cy="1624263"/>
          </a:xfrm>
          <a:prstGeom prst="rect">
            <a:avLst/>
          </a:prstGeom>
          <a:solidFill>
            <a:srgbClr val="004361"/>
          </a:solidFill>
          <a:ln w="12700" cap="flat" cmpd="sng">
            <a:solidFill>
              <a:srgbClr val="013F5E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336215" y="1143440"/>
            <a:ext cx="8486943" cy="1575697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127000" marR="0" lvl="0" indent="-25400" algn="l" rtl="0">
              <a:lnSpc>
                <a:spcPct val="90000"/>
              </a:lnSpc>
              <a:spcBef>
                <a:spcPts val="600"/>
              </a:spcBef>
              <a:buClr>
                <a:srgbClr val="004360"/>
              </a:buClr>
              <a:buSzPct val="100000"/>
              <a:buFont typeface="Arial"/>
              <a:buChar char="•"/>
              <a:defRPr sz="1700" b="0" i="0" u="none" strike="noStrike" cap="none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-38100" algn="l" rtl="0">
              <a:lnSpc>
                <a:spcPct val="90000"/>
              </a:lnSpc>
              <a:spcBef>
                <a:spcPts val="300"/>
              </a:spcBef>
              <a:buClr>
                <a:srgbClr val="00436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436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47700" marR="0" lvl="2" indent="-50800" algn="l" rtl="0">
              <a:lnSpc>
                <a:spcPct val="90000"/>
              </a:lnSpc>
              <a:spcBef>
                <a:spcPts val="300"/>
              </a:spcBef>
              <a:buClr>
                <a:srgbClr val="003F5E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3F5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01700" marR="0" lvl="3" indent="-38100" algn="l" rtl="0">
              <a:lnSpc>
                <a:spcPct val="90000"/>
              </a:lnSpc>
              <a:spcBef>
                <a:spcPts val="300"/>
              </a:spcBef>
              <a:buClr>
                <a:srgbClr val="004360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55700" marR="0" lvl="4" indent="-38100" algn="l" rtl="0">
              <a:lnSpc>
                <a:spcPct val="90000"/>
              </a:lnSpc>
              <a:spcBef>
                <a:spcPts val="300"/>
              </a:spcBef>
              <a:buClr>
                <a:srgbClr val="004360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409700" marR="0" lvl="5" indent="-6350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676400" marR="0" lvl="6" indent="-6350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930400" marR="0" lvl="7" indent="-6350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84400" marR="0" lvl="8" indent="-6350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333377" y="1079500"/>
            <a:ext cx="8181975" cy="3553225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127000" marR="0" lvl="0" indent="-25400" algn="l" rtl="0">
              <a:lnSpc>
                <a:spcPct val="90000"/>
              </a:lnSpc>
              <a:spcBef>
                <a:spcPts val="600"/>
              </a:spcBef>
              <a:buClr>
                <a:srgbClr val="004360"/>
              </a:buClr>
              <a:buSzPct val="100000"/>
              <a:buFont typeface="Arial"/>
              <a:buChar char="•"/>
              <a:defRPr sz="1700" b="0" i="0" u="none" strike="noStrike" cap="none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-38100" algn="l" rtl="0">
              <a:lnSpc>
                <a:spcPct val="90000"/>
              </a:lnSpc>
              <a:spcBef>
                <a:spcPts val="300"/>
              </a:spcBef>
              <a:buClr>
                <a:srgbClr val="00436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436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47700" marR="0" lvl="2" indent="-50800" algn="l" rtl="0">
              <a:lnSpc>
                <a:spcPct val="90000"/>
              </a:lnSpc>
              <a:spcBef>
                <a:spcPts val="300"/>
              </a:spcBef>
              <a:buClr>
                <a:srgbClr val="003F5E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3F5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01700" marR="0" lvl="3" indent="-38100" algn="l" rtl="0">
              <a:lnSpc>
                <a:spcPct val="90000"/>
              </a:lnSpc>
              <a:spcBef>
                <a:spcPts val="300"/>
              </a:spcBef>
              <a:buClr>
                <a:srgbClr val="004360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55700" marR="0" lvl="4" indent="-38100" algn="l" rtl="0">
              <a:lnSpc>
                <a:spcPct val="90000"/>
              </a:lnSpc>
              <a:spcBef>
                <a:spcPts val="300"/>
              </a:spcBef>
              <a:buClr>
                <a:srgbClr val="004360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409700" marR="0" lvl="5" indent="-6350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676400" marR="0" lvl="6" indent="-6350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930400" marR="0" lvl="7" indent="-6350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84400" marR="0" lvl="8" indent="-6350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8296359" y="4804514"/>
            <a:ext cx="555766" cy="206155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0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341734" y="55987"/>
            <a:ext cx="7209065" cy="994172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4361"/>
              </a:buClr>
              <a:buSzPct val="61111"/>
              <a:buFont typeface="Calibri"/>
              <a:buNone/>
              <a:defRPr sz="1800" b="1" i="0" u="none" strike="noStrike" cap="none">
                <a:solidFill>
                  <a:srgbClr val="00436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8571"/>
              <a:buNone/>
              <a:defRPr sz="1400"/>
            </a:lvl2pPr>
            <a:lvl3pPr lvl="2" indent="0">
              <a:spcBef>
                <a:spcPts val="0"/>
              </a:spcBef>
              <a:buSzPct val="78571"/>
              <a:buNone/>
              <a:defRPr sz="1400"/>
            </a:lvl3pPr>
            <a:lvl4pPr lvl="3" indent="0">
              <a:spcBef>
                <a:spcPts val="0"/>
              </a:spcBef>
              <a:buSzPct val="78571"/>
              <a:buNone/>
              <a:defRPr sz="1400"/>
            </a:lvl4pPr>
            <a:lvl5pPr lvl="4" indent="0">
              <a:spcBef>
                <a:spcPts val="0"/>
              </a:spcBef>
              <a:buSzPct val="78571"/>
              <a:buNone/>
              <a:defRPr sz="1400"/>
            </a:lvl5pPr>
            <a:lvl6pPr lvl="5" indent="0">
              <a:spcBef>
                <a:spcPts val="0"/>
              </a:spcBef>
              <a:buSzPct val="78571"/>
              <a:buNone/>
              <a:defRPr sz="1400"/>
            </a:lvl6pPr>
            <a:lvl7pPr lvl="6" indent="0">
              <a:spcBef>
                <a:spcPts val="0"/>
              </a:spcBef>
              <a:buSzPct val="78571"/>
              <a:buNone/>
              <a:defRPr sz="1400"/>
            </a:lvl7pPr>
            <a:lvl8pPr lvl="7" indent="0">
              <a:spcBef>
                <a:spcPts val="0"/>
              </a:spcBef>
              <a:buSzPct val="78571"/>
              <a:buNone/>
              <a:defRPr sz="1400"/>
            </a:lvl8pPr>
            <a:lvl9pPr lvl="8" indent="0">
              <a:spcBef>
                <a:spcPts val="0"/>
              </a:spcBef>
              <a:buSzPct val="78571"/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6616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342900" y="1369219"/>
            <a:ext cx="4171950" cy="3263504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127000" marR="0" lvl="0" indent="-25400" algn="l" rtl="0">
              <a:lnSpc>
                <a:spcPct val="90000"/>
              </a:lnSpc>
              <a:spcBef>
                <a:spcPts val="600"/>
              </a:spcBef>
              <a:buClr>
                <a:srgbClr val="004360"/>
              </a:buClr>
              <a:buSzPct val="100000"/>
              <a:buFont typeface="Arial"/>
              <a:buChar char="•"/>
              <a:defRPr sz="1700" b="0" i="0" u="none" strike="noStrike" cap="none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-38100" algn="l" rtl="0">
              <a:lnSpc>
                <a:spcPct val="90000"/>
              </a:lnSpc>
              <a:spcBef>
                <a:spcPts val="300"/>
              </a:spcBef>
              <a:buClr>
                <a:srgbClr val="00436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436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47700" marR="0" lvl="2" indent="-50800" algn="l" rtl="0">
              <a:lnSpc>
                <a:spcPct val="90000"/>
              </a:lnSpc>
              <a:spcBef>
                <a:spcPts val="300"/>
              </a:spcBef>
              <a:buClr>
                <a:srgbClr val="003F5E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3F5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01700" marR="0" lvl="3" indent="-38100" algn="l" rtl="0">
              <a:lnSpc>
                <a:spcPct val="90000"/>
              </a:lnSpc>
              <a:spcBef>
                <a:spcPts val="300"/>
              </a:spcBef>
              <a:buClr>
                <a:srgbClr val="004360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55700" marR="0" lvl="4" indent="-38100" algn="l" rtl="0">
              <a:lnSpc>
                <a:spcPct val="90000"/>
              </a:lnSpc>
              <a:spcBef>
                <a:spcPts val="300"/>
              </a:spcBef>
              <a:buClr>
                <a:srgbClr val="004360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409700" marR="0" lvl="5" indent="-6350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676400" marR="0" lvl="6" indent="-6350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930400" marR="0" lvl="7" indent="-6350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84400" marR="0" lvl="8" indent="-6350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127000" marR="0" lvl="0" indent="-50800" algn="l" rtl="0">
              <a:lnSpc>
                <a:spcPct val="90000"/>
              </a:lnSpc>
              <a:spcBef>
                <a:spcPts val="600"/>
              </a:spcBef>
              <a:buClr>
                <a:srgbClr val="004360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-38100" algn="l" rtl="0">
              <a:lnSpc>
                <a:spcPct val="90000"/>
              </a:lnSpc>
              <a:spcBef>
                <a:spcPts val="300"/>
              </a:spcBef>
              <a:buClr>
                <a:srgbClr val="00436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436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47700" marR="0" lvl="2" indent="-50800" algn="l" rtl="0">
              <a:lnSpc>
                <a:spcPct val="90000"/>
              </a:lnSpc>
              <a:spcBef>
                <a:spcPts val="300"/>
              </a:spcBef>
              <a:buClr>
                <a:srgbClr val="003F5E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3F5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01700" marR="0" lvl="3" indent="-38100" algn="l" rtl="0">
              <a:lnSpc>
                <a:spcPct val="90000"/>
              </a:lnSpc>
              <a:spcBef>
                <a:spcPts val="300"/>
              </a:spcBef>
              <a:buClr>
                <a:srgbClr val="004360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55700" marR="0" lvl="4" indent="-38100" algn="l" rtl="0">
              <a:lnSpc>
                <a:spcPct val="90000"/>
              </a:lnSpc>
              <a:spcBef>
                <a:spcPts val="300"/>
              </a:spcBef>
              <a:buClr>
                <a:srgbClr val="004360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409700" marR="0" lvl="5" indent="-6350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676400" marR="0" lvl="6" indent="-6350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930400" marR="0" lvl="7" indent="-6350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84400" marR="0" lvl="8" indent="-6350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sldNum" idx="12"/>
          </p:nvPr>
        </p:nvSpPr>
        <p:spPr>
          <a:xfrm>
            <a:off x="8296359" y="4804514"/>
            <a:ext cx="555766" cy="206155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5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5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350201" y="152400"/>
            <a:ext cx="6780516" cy="695826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4361"/>
              </a:buClr>
              <a:buSzPct val="61111"/>
              <a:buFont typeface="Calibri"/>
              <a:buNone/>
              <a:defRPr sz="1800" b="1" i="0" u="none" strike="noStrike" cap="none">
                <a:solidFill>
                  <a:srgbClr val="00436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8571"/>
              <a:buNone/>
              <a:defRPr sz="1400"/>
            </a:lvl2pPr>
            <a:lvl3pPr lvl="2" indent="0">
              <a:spcBef>
                <a:spcPts val="0"/>
              </a:spcBef>
              <a:buSzPct val="78571"/>
              <a:buNone/>
              <a:defRPr sz="1400"/>
            </a:lvl3pPr>
            <a:lvl4pPr lvl="3" indent="0">
              <a:spcBef>
                <a:spcPts val="0"/>
              </a:spcBef>
              <a:buSzPct val="78571"/>
              <a:buNone/>
              <a:defRPr sz="1400"/>
            </a:lvl4pPr>
            <a:lvl5pPr lvl="4" indent="0">
              <a:spcBef>
                <a:spcPts val="0"/>
              </a:spcBef>
              <a:buSzPct val="78571"/>
              <a:buNone/>
              <a:defRPr sz="1400"/>
            </a:lvl5pPr>
            <a:lvl6pPr lvl="5" indent="0">
              <a:spcBef>
                <a:spcPts val="0"/>
              </a:spcBef>
              <a:buSzPct val="78571"/>
              <a:buNone/>
              <a:defRPr sz="1400"/>
            </a:lvl6pPr>
            <a:lvl7pPr lvl="6" indent="0">
              <a:spcBef>
                <a:spcPts val="0"/>
              </a:spcBef>
              <a:buSzPct val="78571"/>
              <a:buNone/>
              <a:defRPr sz="1400"/>
            </a:lvl7pPr>
            <a:lvl8pPr lvl="7" indent="0">
              <a:spcBef>
                <a:spcPts val="0"/>
              </a:spcBef>
              <a:buSzPct val="78571"/>
              <a:buNone/>
              <a:defRPr sz="1400"/>
            </a:lvl8pPr>
            <a:lvl9pPr lvl="8" indent="0">
              <a:spcBef>
                <a:spcPts val="0"/>
              </a:spcBef>
              <a:buSzPct val="78571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6:33 Text Image Slid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333376" y="1143002"/>
            <a:ext cx="5898092" cy="3489722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127000" marR="0" lvl="0" indent="-50800" algn="l" rtl="0">
              <a:lnSpc>
                <a:spcPct val="90000"/>
              </a:lnSpc>
              <a:spcBef>
                <a:spcPts val="600"/>
              </a:spcBef>
              <a:buClr>
                <a:srgbClr val="004360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-38100" algn="l" rtl="0">
              <a:lnSpc>
                <a:spcPct val="90000"/>
              </a:lnSpc>
              <a:spcBef>
                <a:spcPts val="300"/>
              </a:spcBef>
              <a:buClr>
                <a:srgbClr val="00436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436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47700" marR="0" lvl="2" indent="-50800" algn="l" rtl="0">
              <a:lnSpc>
                <a:spcPct val="90000"/>
              </a:lnSpc>
              <a:spcBef>
                <a:spcPts val="300"/>
              </a:spcBef>
              <a:buClr>
                <a:srgbClr val="003F5E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3F5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01700" marR="0" lvl="3" indent="-38100" algn="l" rtl="0">
              <a:lnSpc>
                <a:spcPct val="90000"/>
              </a:lnSpc>
              <a:spcBef>
                <a:spcPts val="300"/>
              </a:spcBef>
              <a:buClr>
                <a:srgbClr val="004360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55700" marR="0" lvl="4" indent="-38100" algn="l" rtl="0">
              <a:lnSpc>
                <a:spcPct val="90000"/>
              </a:lnSpc>
              <a:spcBef>
                <a:spcPts val="300"/>
              </a:spcBef>
              <a:buClr>
                <a:srgbClr val="004360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409700" marR="0" lvl="5" indent="-6350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676400" marR="0" lvl="6" indent="-6350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930400" marR="0" lvl="7" indent="-6350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84400" marR="0" lvl="8" indent="-6350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sldNum" idx="12"/>
          </p:nvPr>
        </p:nvSpPr>
        <p:spPr>
          <a:xfrm>
            <a:off x="8296359" y="4804514"/>
            <a:ext cx="555766" cy="206155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5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5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341734" y="55987"/>
            <a:ext cx="7209065" cy="994172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4361"/>
              </a:buClr>
              <a:buSzPct val="61111"/>
              <a:buFont typeface="Calibri"/>
              <a:buNone/>
              <a:defRPr sz="1800" b="1" i="0" u="none" strike="noStrike" cap="none">
                <a:solidFill>
                  <a:srgbClr val="00436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8571"/>
              <a:buNone/>
              <a:defRPr sz="1400"/>
            </a:lvl2pPr>
            <a:lvl3pPr lvl="2" indent="0">
              <a:spcBef>
                <a:spcPts val="0"/>
              </a:spcBef>
              <a:buSzPct val="78571"/>
              <a:buNone/>
              <a:defRPr sz="1400"/>
            </a:lvl3pPr>
            <a:lvl4pPr lvl="3" indent="0">
              <a:spcBef>
                <a:spcPts val="0"/>
              </a:spcBef>
              <a:buSzPct val="78571"/>
              <a:buNone/>
              <a:defRPr sz="1400"/>
            </a:lvl4pPr>
            <a:lvl5pPr lvl="4" indent="0">
              <a:spcBef>
                <a:spcPts val="0"/>
              </a:spcBef>
              <a:buSzPct val="78571"/>
              <a:buNone/>
              <a:defRPr sz="1400"/>
            </a:lvl5pPr>
            <a:lvl6pPr lvl="5" indent="0">
              <a:spcBef>
                <a:spcPts val="0"/>
              </a:spcBef>
              <a:buSzPct val="78571"/>
              <a:buNone/>
              <a:defRPr sz="1400"/>
            </a:lvl6pPr>
            <a:lvl7pPr lvl="6" indent="0">
              <a:spcBef>
                <a:spcPts val="0"/>
              </a:spcBef>
              <a:buSzPct val="78571"/>
              <a:buNone/>
              <a:defRPr sz="1400"/>
            </a:lvl7pPr>
            <a:lvl8pPr lvl="7" indent="0">
              <a:spcBef>
                <a:spcPts val="0"/>
              </a:spcBef>
              <a:buSzPct val="78571"/>
              <a:buNone/>
              <a:defRPr sz="1400"/>
            </a:lvl8pPr>
            <a:lvl9pPr lvl="8" indent="0">
              <a:spcBef>
                <a:spcPts val="0"/>
              </a:spcBef>
              <a:buSzPct val="78571"/>
              <a:buNone/>
              <a:defRPr sz="1400"/>
            </a:lvl9pPr>
          </a:lstStyle>
          <a:p>
            <a:endParaRPr/>
          </a:p>
        </p:txBody>
      </p:sp>
      <p:cxnSp>
        <p:nvCxnSpPr>
          <p:cNvPr id="112" name="Shape 112"/>
          <p:cNvCxnSpPr/>
          <p:nvPr/>
        </p:nvCxnSpPr>
        <p:spPr>
          <a:xfrm>
            <a:off x="6239933" y="1149350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"/>
            <a:headEnd type="none" w="med" len="med"/>
            <a:tailEnd type="none" w="med" len="med"/>
          </a:ln>
        </p:spPr>
      </p:cxnSp>
      <p:cxnSp>
        <p:nvCxnSpPr>
          <p:cNvPr id="113" name="Shape 113"/>
          <p:cNvCxnSpPr/>
          <p:nvPr/>
        </p:nvCxnSpPr>
        <p:spPr>
          <a:xfrm>
            <a:off x="6451594" y="1149350"/>
            <a:ext cx="2" cy="3511549"/>
          </a:xfrm>
          <a:prstGeom prst="straightConnector1">
            <a:avLst/>
          </a:prstGeom>
          <a:noFill/>
          <a:ln w="12700" cap="flat" cmpd="sng">
            <a:solidFill>
              <a:srgbClr val="BFBFBF"/>
            </a:solidFill>
            <a:prstDash val="solid"/>
            <a:miter lim="8000"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8296359" y="4804514"/>
            <a:ext cx="555766" cy="206155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5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5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341734" y="55987"/>
            <a:ext cx="7209065" cy="994172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4361"/>
              </a:buClr>
              <a:buSzPct val="61111"/>
              <a:buFont typeface="Calibri"/>
              <a:buNone/>
              <a:defRPr sz="1800" b="1" i="0" u="none" strike="noStrike" cap="none">
                <a:solidFill>
                  <a:srgbClr val="00436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8571"/>
              <a:buNone/>
              <a:defRPr sz="1400"/>
            </a:lvl2pPr>
            <a:lvl3pPr lvl="2" indent="0">
              <a:spcBef>
                <a:spcPts val="0"/>
              </a:spcBef>
              <a:buSzPct val="78571"/>
              <a:buNone/>
              <a:defRPr sz="1400"/>
            </a:lvl3pPr>
            <a:lvl4pPr lvl="3" indent="0">
              <a:spcBef>
                <a:spcPts val="0"/>
              </a:spcBef>
              <a:buSzPct val="78571"/>
              <a:buNone/>
              <a:defRPr sz="1400"/>
            </a:lvl4pPr>
            <a:lvl5pPr lvl="4" indent="0">
              <a:spcBef>
                <a:spcPts val="0"/>
              </a:spcBef>
              <a:buSzPct val="78571"/>
              <a:buNone/>
              <a:defRPr sz="1400"/>
            </a:lvl5pPr>
            <a:lvl6pPr lvl="5" indent="0">
              <a:spcBef>
                <a:spcPts val="0"/>
              </a:spcBef>
              <a:buSzPct val="78571"/>
              <a:buNone/>
              <a:defRPr sz="1400"/>
            </a:lvl6pPr>
            <a:lvl7pPr lvl="6" indent="0">
              <a:spcBef>
                <a:spcPts val="0"/>
              </a:spcBef>
              <a:buSzPct val="78571"/>
              <a:buNone/>
              <a:defRPr sz="1400"/>
            </a:lvl7pPr>
            <a:lvl8pPr lvl="7" indent="0">
              <a:spcBef>
                <a:spcPts val="0"/>
              </a:spcBef>
              <a:buSzPct val="78571"/>
              <a:buNone/>
              <a:defRPr sz="1400"/>
            </a:lvl8pPr>
            <a:lvl9pPr lvl="8" indent="0">
              <a:spcBef>
                <a:spcPts val="0"/>
              </a:spcBef>
              <a:buSzPct val="78571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op Image Bar with Tex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8296359" y="4804514"/>
            <a:ext cx="555766" cy="206155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5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5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341734" y="55987"/>
            <a:ext cx="7209065" cy="994172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4361"/>
              </a:buClr>
              <a:buSzPct val="61111"/>
              <a:buFont typeface="Calibri"/>
              <a:buNone/>
              <a:defRPr sz="1800" b="1" i="0" u="none" strike="noStrike" cap="none">
                <a:solidFill>
                  <a:srgbClr val="00436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8571"/>
              <a:buNone/>
              <a:defRPr sz="1400"/>
            </a:lvl2pPr>
            <a:lvl3pPr lvl="2" indent="0">
              <a:spcBef>
                <a:spcPts val="0"/>
              </a:spcBef>
              <a:buSzPct val="78571"/>
              <a:buNone/>
              <a:defRPr sz="1400"/>
            </a:lvl3pPr>
            <a:lvl4pPr lvl="3" indent="0">
              <a:spcBef>
                <a:spcPts val="0"/>
              </a:spcBef>
              <a:buSzPct val="78571"/>
              <a:buNone/>
              <a:defRPr sz="1400"/>
            </a:lvl4pPr>
            <a:lvl5pPr lvl="4" indent="0">
              <a:spcBef>
                <a:spcPts val="0"/>
              </a:spcBef>
              <a:buSzPct val="78571"/>
              <a:buNone/>
              <a:defRPr sz="1400"/>
            </a:lvl5pPr>
            <a:lvl6pPr lvl="5" indent="0">
              <a:spcBef>
                <a:spcPts val="0"/>
              </a:spcBef>
              <a:buSzPct val="78571"/>
              <a:buNone/>
              <a:defRPr sz="1400"/>
            </a:lvl6pPr>
            <a:lvl7pPr lvl="6" indent="0">
              <a:spcBef>
                <a:spcPts val="0"/>
              </a:spcBef>
              <a:buSzPct val="78571"/>
              <a:buNone/>
              <a:defRPr sz="1400"/>
            </a:lvl7pPr>
            <a:lvl8pPr lvl="7" indent="0">
              <a:spcBef>
                <a:spcPts val="0"/>
              </a:spcBef>
              <a:buSzPct val="78571"/>
              <a:buNone/>
              <a:defRPr sz="1400"/>
            </a:lvl8pPr>
            <a:lvl9pPr lvl="8" indent="0">
              <a:spcBef>
                <a:spcPts val="0"/>
              </a:spcBef>
              <a:buSzPct val="78571"/>
              <a:buNone/>
              <a:defRPr sz="1400"/>
            </a:lvl9pPr>
          </a:lstStyle>
          <a:p>
            <a:endParaRPr/>
          </a:p>
        </p:txBody>
      </p:sp>
      <p:sp>
        <p:nvSpPr>
          <p:cNvPr id="120" name="Shape 120"/>
          <p:cNvSpPr/>
          <p:nvPr/>
        </p:nvSpPr>
        <p:spPr>
          <a:xfrm>
            <a:off x="0" y="1257300"/>
            <a:ext cx="9144000" cy="1624263"/>
          </a:xfrm>
          <a:prstGeom prst="rect">
            <a:avLst/>
          </a:prstGeom>
          <a:solidFill>
            <a:srgbClr val="013F5E"/>
          </a:solidFill>
          <a:ln w="12700" cap="flat" cmpd="sng">
            <a:solidFill>
              <a:srgbClr val="013F5E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352929" y="3062288"/>
            <a:ext cx="8406062" cy="1636044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127000" marR="0" lvl="0" indent="-25400" algn="l" rtl="0">
              <a:lnSpc>
                <a:spcPct val="90000"/>
              </a:lnSpc>
              <a:spcBef>
                <a:spcPts val="600"/>
              </a:spcBef>
              <a:buClr>
                <a:srgbClr val="004360"/>
              </a:buClr>
              <a:buSzPct val="100000"/>
              <a:buFont typeface="Arial"/>
              <a:buChar char="•"/>
              <a:defRPr sz="1700" b="0" i="0" u="none" strike="noStrike" cap="none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-38100" algn="l" rtl="0">
              <a:lnSpc>
                <a:spcPct val="90000"/>
              </a:lnSpc>
              <a:spcBef>
                <a:spcPts val="300"/>
              </a:spcBef>
              <a:buClr>
                <a:srgbClr val="00436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436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47700" marR="0" lvl="2" indent="-50800" algn="l" rtl="0">
              <a:lnSpc>
                <a:spcPct val="90000"/>
              </a:lnSpc>
              <a:spcBef>
                <a:spcPts val="300"/>
              </a:spcBef>
              <a:buClr>
                <a:srgbClr val="003F5E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3F5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01700" marR="0" lvl="3" indent="-38100" algn="l" rtl="0">
              <a:lnSpc>
                <a:spcPct val="90000"/>
              </a:lnSpc>
              <a:spcBef>
                <a:spcPts val="300"/>
              </a:spcBef>
              <a:buClr>
                <a:srgbClr val="004360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55700" marR="0" lvl="4" indent="-38100" algn="l" rtl="0">
              <a:lnSpc>
                <a:spcPct val="90000"/>
              </a:lnSpc>
              <a:spcBef>
                <a:spcPts val="300"/>
              </a:spcBef>
              <a:buClr>
                <a:srgbClr val="004360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409700" marR="0" lvl="5" indent="-6350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676400" marR="0" lvl="6" indent="-6350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930400" marR="0" lvl="7" indent="-6350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84400" marR="0" lvl="8" indent="-6350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with Caption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3887391" y="1238638"/>
            <a:ext cx="4629150" cy="3157149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127000" marR="0" lvl="0" indent="-38100" algn="l" rtl="0">
              <a:lnSpc>
                <a:spcPct val="90000"/>
              </a:lnSpc>
              <a:spcBef>
                <a:spcPts val="600"/>
              </a:spcBef>
              <a:buClr>
                <a:srgbClr val="004360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-50800" algn="l" rtl="0">
              <a:lnSpc>
                <a:spcPct val="90000"/>
              </a:lnSpc>
              <a:spcBef>
                <a:spcPts val="300"/>
              </a:spcBef>
              <a:buClr>
                <a:srgbClr val="00436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rgbClr val="00436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47700" marR="0" lvl="2" indent="-63500" algn="l" rtl="0">
              <a:lnSpc>
                <a:spcPct val="90000"/>
              </a:lnSpc>
              <a:spcBef>
                <a:spcPts val="300"/>
              </a:spcBef>
              <a:buClr>
                <a:srgbClr val="003F5E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003F5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01700" marR="0" lvl="3" indent="-63500" algn="l" rtl="0">
              <a:lnSpc>
                <a:spcPct val="90000"/>
              </a:lnSpc>
              <a:spcBef>
                <a:spcPts val="300"/>
              </a:spcBef>
              <a:buClr>
                <a:srgbClr val="004360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55700" marR="0" lvl="4" indent="-50800" algn="l" rtl="0">
              <a:lnSpc>
                <a:spcPct val="90000"/>
              </a:lnSpc>
              <a:spcBef>
                <a:spcPts val="300"/>
              </a:spcBef>
              <a:buClr>
                <a:srgbClr val="004360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409700" marR="0" lvl="5" indent="-5080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676400" marR="0" lvl="6" indent="-6350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930400" marR="0" lvl="7" indent="-6350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84400" marR="0" lvl="8" indent="-5080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body" idx="2"/>
          </p:nvPr>
        </p:nvSpPr>
        <p:spPr>
          <a:xfrm>
            <a:off x="342902" y="1231641"/>
            <a:ext cx="3236119" cy="31701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600"/>
              </a:spcBef>
              <a:buClr>
                <a:srgbClr val="004360"/>
              </a:buClr>
              <a:buSzPct val="188888"/>
              <a:buFont typeface="Arial"/>
              <a:buNone/>
              <a:defRPr sz="900" b="0" i="0" u="none" strike="noStrike" cap="none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4000" marR="0" lvl="1" indent="0" algn="l" rtl="0">
              <a:lnSpc>
                <a:spcPct val="90000"/>
              </a:lnSpc>
              <a:spcBef>
                <a:spcPts val="300"/>
              </a:spcBef>
              <a:buClr>
                <a:srgbClr val="004361"/>
              </a:buClr>
              <a:buSzPct val="175000"/>
              <a:buFont typeface="Arial"/>
              <a:buNone/>
              <a:defRPr sz="800" b="0" i="0" u="none" strike="noStrike" cap="none">
                <a:solidFill>
                  <a:srgbClr val="00436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20700" marR="0" lvl="2" indent="0" algn="l" rtl="0">
              <a:lnSpc>
                <a:spcPct val="90000"/>
              </a:lnSpc>
              <a:spcBef>
                <a:spcPts val="300"/>
              </a:spcBef>
              <a:buClr>
                <a:srgbClr val="003F5E"/>
              </a:buClr>
              <a:buSzPct val="200000"/>
              <a:buFont typeface="Arial"/>
              <a:buNone/>
              <a:defRPr sz="700" b="0" i="0" u="none" strike="noStrike" cap="none">
                <a:solidFill>
                  <a:srgbClr val="003F5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74700" marR="0" lvl="3" indent="0" algn="l" rtl="0">
              <a:lnSpc>
                <a:spcPct val="90000"/>
              </a:lnSpc>
              <a:spcBef>
                <a:spcPts val="300"/>
              </a:spcBef>
              <a:buClr>
                <a:srgbClr val="004360"/>
              </a:buClr>
              <a:buSzPct val="233333"/>
              <a:buFont typeface="Arial"/>
              <a:buNone/>
              <a:defRPr sz="600" b="0" i="0" u="none" strike="noStrike" cap="none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8700" marR="0" lvl="4" indent="0" algn="l" rtl="0">
              <a:lnSpc>
                <a:spcPct val="90000"/>
              </a:lnSpc>
              <a:spcBef>
                <a:spcPts val="300"/>
              </a:spcBef>
              <a:buClr>
                <a:srgbClr val="004360"/>
              </a:buClr>
              <a:buSzPct val="233333"/>
              <a:buFont typeface="Arial"/>
              <a:buNone/>
              <a:defRPr sz="600" b="0" i="0" u="none" strike="noStrike" cap="none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2700" marR="0" lvl="5" indent="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66666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49400" marR="0" lvl="6" indent="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66666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803400" marR="0" lvl="7" indent="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66666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7400" marR="0" lvl="8" indent="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66666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sldNum" idx="12"/>
          </p:nvPr>
        </p:nvSpPr>
        <p:spPr>
          <a:xfrm>
            <a:off x="8296359" y="4804514"/>
            <a:ext cx="555766" cy="206155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5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5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341734" y="55987"/>
            <a:ext cx="7209065" cy="994172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4361"/>
              </a:buClr>
              <a:buSzPct val="61111"/>
              <a:buFont typeface="Calibri"/>
              <a:buNone/>
              <a:defRPr sz="1800" b="1" i="0" u="none" strike="noStrike" cap="none">
                <a:solidFill>
                  <a:srgbClr val="00436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8571"/>
              <a:buNone/>
              <a:defRPr sz="1400"/>
            </a:lvl2pPr>
            <a:lvl3pPr lvl="2" indent="0">
              <a:spcBef>
                <a:spcPts val="0"/>
              </a:spcBef>
              <a:buSzPct val="78571"/>
              <a:buNone/>
              <a:defRPr sz="1400"/>
            </a:lvl3pPr>
            <a:lvl4pPr lvl="3" indent="0">
              <a:spcBef>
                <a:spcPts val="0"/>
              </a:spcBef>
              <a:buSzPct val="78571"/>
              <a:buNone/>
              <a:defRPr sz="1400"/>
            </a:lvl4pPr>
            <a:lvl5pPr lvl="4" indent="0">
              <a:spcBef>
                <a:spcPts val="0"/>
              </a:spcBef>
              <a:buSzPct val="78571"/>
              <a:buNone/>
              <a:defRPr sz="1400"/>
            </a:lvl5pPr>
            <a:lvl6pPr lvl="5" indent="0">
              <a:spcBef>
                <a:spcPts val="0"/>
              </a:spcBef>
              <a:buSzPct val="78571"/>
              <a:buNone/>
              <a:defRPr sz="1400"/>
            </a:lvl6pPr>
            <a:lvl7pPr lvl="6" indent="0">
              <a:spcBef>
                <a:spcPts val="0"/>
              </a:spcBef>
              <a:buSzPct val="78571"/>
              <a:buNone/>
              <a:defRPr sz="1400"/>
            </a:lvl7pPr>
            <a:lvl8pPr lvl="7" indent="0">
              <a:spcBef>
                <a:spcPts val="0"/>
              </a:spcBef>
              <a:buSzPct val="78571"/>
              <a:buNone/>
              <a:defRPr sz="1400"/>
            </a:lvl8pPr>
            <a:lvl9pPr lvl="8" indent="0">
              <a:spcBef>
                <a:spcPts val="0"/>
              </a:spcBef>
              <a:buSzPct val="78571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with Ca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pic" idx="2"/>
          </p:nvPr>
        </p:nvSpPr>
        <p:spPr>
          <a:xfrm>
            <a:off x="3887391" y="1287628"/>
            <a:ext cx="4629150" cy="3108163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600"/>
              </a:spcBef>
              <a:buClr>
                <a:srgbClr val="004360"/>
              </a:buClr>
              <a:buSzPct val="61111"/>
              <a:buFont typeface="Arial"/>
              <a:buNone/>
              <a:defRPr sz="1800" b="0" i="0" u="none" strike="noStrike" cap="none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4000" marR="0" lvl="1" indent="0" algn="l" rtl="0">
              <a:lnSpc>
                <a:spcPct val="90000"/>
              </a:lnSpc>
              <a:spcBef>
                <a:spcPts val="300"/>
              </a:spcBef>
              <a:buClr>
                <a:srgbClr val="004361"/>
              </a:buClr>
              <a:buSzPct val="68750"/>
              <a:buFont typeface="Arial"/>
              <a:buNone/>
              <a:defRPr sz="1600" b="0" i="0" u="none" strike="noStrike" cap="none">
                <a:solidFill>
                  <a:srgbClr val="00436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20700" marR="0" lvl="2" indent="0" algn="l" rtl="0">
              <a:lnSpc>
                <a:spcPct val="90000"/>
              </a:lnSpc>
              <a:spcBef>
                <a:spcPts val="300"/>
              </a:spcBef>
              <a:buClr>
                <a:srgbClr val="003F5E"/>
              </a:buClr>
              <a:buSzPct val="78571"/>
              <a:buFont typeface="Arial"/>
              <a:buNone/>
              <a:defRPr sz="1400" b="0" i="0" u="none" strike="noStrike" cap="none">
                <a:solidFill>
                  <a:srgbClr val="003F5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74700" marR="0" lvl="3" indent="0" algn="l" rtl="0">
              <a:lnSpc>
                <a:spcPct val="90000"/>
              </a:lnSpc>
              <a:spcBef>
                <a:spcPts val="300"/>
              </a:spcBef>
              <a:buClr>
                <a:srgbClr val="004360"/>
              </a:buClr>
              <a:buSzPct val="100000"/>
              <a:buFont typeface="Arial"/>
              <a:buNone/>
              <a:defRPr sz="1100" b="0" i="0" u="none" strike="noStrike" cap="none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8700" marR="0" lvl="4" indent="0" algn="l" rtl="0">
              <a:lnSpc>
                <a:spcPct val="90000"/>
              </a:lnSpc>
              <a:spcBef>
                <a:spcPts val="300"/>
              </a:spcBef>
              <a:buClr>
                <a:srgbClr val="004360"/>
              </a:buClr>
              <a:buSzPct val="100000"/>
              <a:buFont typeface="Arial"/>
              <a:buNone/>
              <a:defRPr sz="1100" b="0" i="0" u="none" strike="noStrike" cap="none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2700" marR="0" lvl="5" indent="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49400" marR="0" lvl="6" indent="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803400" marR="0" lvl="7" indent="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7400" marR="0" lvl="8" indent="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342902" y="1287628"/>
            <a:ext cx="3236119" cy="3114116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600"/>
              </a:spcBef>
              <a:buClr>
                <a:srgbClr val="004360"/>
              </a:buClr>
              <a:buSzPct val="188888"/>
              <a:buFont typeface="Arial"/>
              <a:buNone/>
              <a:defRPr sz="900" b="0" i="0" u="none" strike="noStrike" cap="none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4000" marR="0" lvl="1" indent="0" algn="l" rtl="0">
              <a:lnSpc>
                <a:spcPct val="90000"/>
              </a:lnSpc>
              <a:spcBef>
                <a:spcPts val="300"/>
              </a:spcBef>
              <a:buClr>
                <a:srgbClr val="004361"/>
              </a:buClr>
              <a:buSzPct val="175000"/>
              <a:buFont typeface="Arial"/>
              <a:buNone/>
              <a:defRPr sz="800" b="0" i="0" u="none" strike="noStrike" cap="none">
                <a:solidFill>
                  <a:srgbClr val="00436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20700" marR="0" lvl="2" indent="0" algn="l" rtl="0">
              <a:lnSpc>
                <a:spcPct val="90000"/>
              </a:lnSpc>
              <a:spcBef>
                <a:spcPts val="300"/>
              </a:spcBef>
              <a:buClr>
                <a:srgbClr val="003F5E"/>
              </a:buClr>
              <a:buSzPct val="200000"/>
              <a:buFont typeface="Arial"/>
              <a:buNone/>
              <a:defRPr sz="700" b="0" i="0" u="none" strike="noStrike" cap="none">
                <a:solidFill>
                  <a:srgbClr val="003F5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74700" marR="0" lvl="3" indent="0" algn="l" rtl="0">
              <a:lnSpc>
                <a:spcPct val="90000"/>
              </a:lnSpc>
              <a:spcBef>
                <a:spcPts val="300"/>
              </a:spcBef>
              <a:buClr>
                <a:srgbClr val="004360"/>
              </a:buClr>
              <a:buSzPct val="233333"/>
              <a:buFont typeface="Arial"/>
              <a:buNone/>
              <a:defRPr sz="600" b="0" i="0" u="none" strike="noStrike" cap="none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8700" marR="0" lvl="4" indent="0" algn="l" rtl="0">
              <a:lnSpc>
                <a:spcPct val="90000"/>
              </a:lnSpc>
              <a:spcBef>
                <a:spcPts val="300"/>
              </a:spcBef>
              <a:buClr>
                <a:srgbClr val="004360"/>
              </a:buClr>
              <a:buSzPct val="233333"/>
              <a:buFont typeface="Arial"/>
              <a:buNone/>
              <a:defRPr sz="600" b="0" i="0" u="none" strike="noStrike" cap="none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2700" marR="0" lvl="5" indent="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66666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49400" marR="0" lvl="6" indent="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66666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803400" marR="0" lvl="7" indent="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66666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7400" marR="0" lvl="8" indent="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66666"/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sldNum" idx="12"/>
          </p:nvPr>
        </p:nvSpPr>
        <p:spPr>
          <a:xfrm>
            <a:off x="8296359" y="4804514"/>
            <a:ext cx="555766" cy="206155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5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5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341734" y="55987"/>
            <a:ext cx="7209065" cy="994172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4361"/>
              </a:buClr>
              <a:buSzPct val="61111"/>
              <a:buFont typeface="Calibri"/>
              <a:buNone/>
              <a:defRPr sz="1800" b="1" i="0" u="none" strike="noStrike" cap="none">
                <a:solidFill>
                  <a:srgbClr val="00436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8571"/>
              <a:buNone/>
              <a:defRPr sz="1400"/>
            </a:lvl2pPr>
            <a:lvl3pPr lvl="2" indent="0">
              <a:spcBef>
                <a:spcPts val="0"/>
              </a:spcBef>
              <a:buSzPct val="78571"/>
              <a:buNone/>
              <a:defRPr sz="1400"/>
            </a:lvl3pPr>
            <a:lvl4pPr lvl="3" indent="0">
              <a:spcBef>
                <a:spcPts val="0"/>
              </a:spcBef>
              <a:buSzPct val="78571"/>
              <a:buNone/>
              <a:defRPr sz="1400"/>
            </a:lvl4pPr>
            <a:lvl5pPr lvl="4" indent="0">
              <a:spcBef>
                <a:spcPts val="0"/>
              </a:spcBef>
              <a:buSzPct val="78571"/>
              <a:buNone/>
              <a:defRPr sz="1400"/>
            </a:lvl5pPr>
            <a:lvl6pPr lvl="5" indent="0">
              <a:spcBef>
                <a:spcPts val="0"/>
              </a:spcBef>
              <a:buSzPct val="78571"/>
              <a:buNone/>
              <a:defRPr sz="1400"/>
            </a:lvl6pPr>
            <a:lvl7pPr lvl="6" indent="0">
              <a:spcBef>
                <a:spcPts val="0"/>
              </a:spcBef>
              <a:buSzPct val="78571"/>
              <a:buNone/>
              <a:defRPr sz="1400"/>
            </a:lvl7pPr>
            <a:lvl8pPr lvl="7" indent="0">
              <a:spcBef>
                <a:spcPts val="0"/>
              </a:spcBef>
              <a:buSzPct val="78571"/>
              <a:buNone/>
              <a:defRPr sz="1400"/>
            </a:lvl8pPr>
            <a:lvl9pPr lvl="8" indent="0">
              <a:spcBef>
                <a:spcPts val="0"/>
              </a:spcBef>
              <a:buSzPct val="78571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yle Guid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sldNum" idx="12"/>
          </p:nvPr>
        </p:nvSpPr>
        <p:spPr>
          <a:xfrm>
            <a:off x="8296359" y="4804514"/>
            <a:ext cx="555766" cy="206155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5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5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Shape 134"/>
          <p:cNvSpPr txBox="1"/>
          <p:nvPr/>
        </p:nvSpPr>
        <p:spPr>
          <a:xfrm>
            <a:off x="489286" y="228602"/>
            <a:ext cx="3165338" cy="484748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400" b="1">
                <a:solidFill>
                  <a:srgbClr val="003F5D"/>
                </a:solidFill>
                <a:latin typeface="Calibri"/>
                <a:ea typeface="Calibri"/>
                <a:cs typeface="Calibri"/>
                <a:sym typeface="Calibri"/>
              </a:rPr>
              <a:t>Style Guide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400">
                <a:solidFill>
                  <a:srgbClr val="F57A1E"/>
                </a:solidFill>
                <a:latin typeface="Calibri"/>
                <a:ea typeface="Calibri"/>
                <a:cs typeface="Calibri"/>
                <a:sym typeface="Calibri"/>
              </a:rPr>
              <a:t>A Guide to Using the New GÉANT Template</a:t>
            </a:r>
          </a:p>
        </p:txBody>
      </p:sp>
      <p:sp>
        <p:nvSpPr>
          <p:cNvPr id="135" name="Shape 135"/>
          <p:cNvSpPr txBox="1"/>
          <p:nvPr/>
        </p:nvSpPr>
        <p:spPr>
          <a:xfrm>
            <a:off x="585275" y="1519327"/>
            <a:ext cx="7612243" cy="2146742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marL="165100" marR="0" lvl="0" indent="-165100" algn="l" rtl="0">
              <a:spcBef>
                <a:spcPts val="0"/>
              </a:spcBef>
              <a:buClr>
                <a:srgbClr val="003F5D"/>
              </a:buClr>
              <a:buSzPct val="100000"/>
              <a:buFont typeface="Arial"/>
              <a:buChar char="•"/>
            </a:pPr>
            <a:r>
              <a:rPr lang="en" sz="1400">
                <a:solidFill>
                  <a:srgbClr val="003F5D"/>
                </a:solidFill>
                <a:latin typeface="Calibri"/>
                <a:ea typeface="Calibri"/>
                <a:cs typeface="Calibri"/>
                <a:sym typeface="Calibri"/>
              </a:rPr>
              <a:t>This template is to present information on behalf of the AARC Project</a:t>
            </a:r>
          </a:p>
          <a:p>
            <a:pPr marL="165100" marR="0" lvl="0" indent="-165100" algn="l" rtl="0">
              <a:spcBef>
                <a:spcPts val="0"/>
              </a:spcBef>
              <a:buClr>
                <a:srgbClr val="003F5D"/>
              </a:buClr>
              <a:buSzPct val="100000"/>
              <a:buFont typeface="Arial"/>
              <a:buChar char="•"/>
            </a:pPr>
            <a:r>
              <a:rPr lang="en" sz="1400">
                <a:solidFill>
                  <a:srgbClr val="003F5D"/>
                </a:solidFill>
                <a:latin typeface="Calibri"/>
                <a:ea typeface="Calibri"/>
                <a:cs typeface="Calibri"/>
                <a:sym typeface="Calibri"/>
              </a:rPr>
              <a:t>Font is Calibri and will auto-size. Avoid using a font size less than 18pt.  Main font colour is Teal, </a:t>
            </a:r>
            <a:r>
              <a:rPr lang="en" sz="1400">
                <a:solidFill>
                  <a:srgbClr val="F57B20"/>
                </a:solidFill>
                <a:latin typeface="Calibri"/>
                <a:ea typeface="Calibri"/>
                <a:cs typeface="Calibri"/>
                <a:sym typeface="Calibri"/>
              </a:rPr>
              <a:t>Subtitle colour is Orange and should be used sparingly.</a:t>
            </a:r>
            <a:r>
              <a:rPr lang="en" sz="1400">
                <a:solidFill>
                  <a:srgbClr val="ED155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400">
                <a:solidFill>
                  <a:srgbClr val="003F5D"/>
                </a:solidFill>
                <a:latin typeface="Calibri"/>
                <a:ea typeface="Calibri"/>
                <a:cs typeface="Calibri"/>
                <a:sym typeface="Calibri"/>
              </a:rPr>
              <a:t>If the colours are not shown in PowerPoint use the colour picker to select the correct colour from the logo or these samples</a:t>
            </a:r>
          </a:p>
          <a:p>
            <a:pPr marL="165100" marR="0" lvl="0" indent="-1651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400">
              <a:solidFill>
                <a:srgbClr val="ED15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65100" algn="l" rtl="0">
              <a:spcBef>
                <a:spcPts val="0"/>
              </a:spcBef>
              <a:buClr>
                <a:srgbClr val="003F5D"/>
              </a:buClr>
              <a:buSzPct val="100000"/>
              <a:buFont typeface="Arial"/>
              <a:buChar char="•"/>
            </a:pPr>
            <a:r>
              <a:rPr lang="en" sz="1400">
                <a:solidFill>
                  <a:srgbClr val="003F5D"/>
                </a:solidFill>
                <a:latin typeface="Calibri"/>
                <a:ea typeface="Calibri"/>
                <a:cs typeface="Calibri"/>
                <a:sym typeface="Calibri"/>
              </a:rPr>
              <a:t>The title slide has space for the speaker’s own organisation logo which should be no larger than the main AARC logo </a:t>
            </a:r>
          </a:p>
          <a:p>
            <a:pPr marL="165100" marR="0" lvl="0" indent="-1651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400">
              <a:solidFill>
                <a:srgbClr val="003F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0" lvl="0" indent="-165100" algn="l" rtl="0">
              <a:spcBef>
                <a:spcPts val="0"/>
              </a:spcBef>
              <a:buClr>
                <a:srgbClr val="003F5D"/>
              </a:buClr>
              <a:buSzPct val="100000"/>
              <a:buFont typeface="Arial"/>
              <a:buChar char="•"/>
            </a:pPr>
            <a:r>
              <a:rPr lang="en" sz="1400">
                <a:solidFill>
                  <a:srgbClr val="003F5D"/>
                </a:solidFill>
                <a:latin typeface="Calibri"/>
                <a:ea typeface="Calibri"/>
                <a:cs typeface="Calibri"/>
                <a:sym typeface="Calibri"/>
              </a:rPr>
              <a:t>The end slide includes EU logo, copyright, and funding statement and must be included in any slide packs distributed or printed.</a:t>
            </a:r>
          </a:p>
        </p:txBody>
      </p:sp>
      <p:sp>
        <p:nvSpPr>
          <p:cNvPr id="136" name="Shape 136"/>
          <p:cNvSpPr/>
          <p:nvPr/>
        </p:nvSpPr>
        <p:spPr>
          <a:xfrm>
            <a:off x="8167657" y="4170730"/>
            <a:ext cx="545432" cy="397043"/>
          </a:xfrm>
          <a:prstGeom prst="ellipse">
            <a:avLst/>
          </a:prstGeom>
          <a:solidFill>
            <a:srgbClr val="003F5D"/>
          </a:solidFill>
          <a:ln w="12700" cap="flat" cmpd="sng">
            <a:solidFill>
              <a:srgbClr val="003F5D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Shape 137"/>
          <p:cNvSpPr/>
          <p:nvPr/>
        </p:nvSpPr>
        <p:spPr>
          <a:xfrm>
            <a:off x="7413676" y="4170730"/>
            <a:ext cx="545432" cy="397043"/>
          </a:xfrm>
          <a:prstGeom prst="ellipse">
            <a:avLst/>
          </a:prstGeom>
          <a:solidFill>
            <a:srgbClr val="F6791C"/>
          </a:solidFill>
          <a:ln w="12700" cap="flat" cmpd="sng">
            <a:solidFill>
              <a:srgbClr val="F6791C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arison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361952" y="1260872"/>
            <a:ext cx="4136231" cy="617934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600"/>
              </a:spcBef>
              <a:buClr>
                <a:srgbClr val="004360"/>
              </a:buClr>
              <a:buSzPct val="121428"/>
              <a:buFont typeface="Arial"/>
              <a:buNone/>
              <a:defRPr sz="1400" b="1" i="0" u="none" strike="noStrike" cap="none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4000" marR="0" lvl="1" indent="0" algn="l" rtl="0">
              <a:lnSpc>
                <a:spcPct val="90000"/>
              </a:lnSpc>
              <a:spcBef>
                <a:spcPts val="300"/>
              </a:spcBef>
              <a:buClr>
                <a:srgbClr val="004361"/>
              </a:buClr>
              <a:buSzPct val="127272"/>
              <a:buFont typeface="Arial"/>
              <a:buNone/>
              <a:defRPr sz="1100" b="1" i="0" u="none" strike="noStrike" cap="none">
                <a:solidFill>
                  <a:srgbClr val="00436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20700" marR="0" lvl="2" indent="0" algn="l" rtl="0">
              <a:lnSpc>
                <a:spcPct val="90000"/>
              </a:lnSpc>
              <a:spcBef>
                <a:spcPts val="300"/>
              </a:spcBef>
              <a:buClr>
                <a:srgbClr val="003F5E"/>
              </a:buClr>
              <a:buSzPct val="140000"/>
              <a:buFont typeface="Arial"/>
              <a:buNone/>
              <a:defRPr sz="1000" b="1" i="0" u="none" strike="noStrike" cap="none">
                <a:solidFill>
                  <a:srgbClr val="003F5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74700" marR="0" lvl="3" indent="0" algn="l" rtl="0">
              <a:lnSpc>
                <a:spcPct val="90000"/>
              </a:lnSpc>
              <a:spcBef>
                <a:spcPts val="300"/>
              </a:spcBef>
              <a:buClr>
                <a:srgbClr val="004360"/>
              </a:buClr>
              <a:buSzPct val="155555"/>
              <a:buFont typeface="Arial"/>
              <a:buNone/>
              <a:defRPr sz="900" b="1" i="0" u="none" strike="noStrike" cap="none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8700" marR="0" lvl="4" indent="0" algn="l" rtl="0">
              <a:lnSpc>
                <a:spcPct val="90000"/>
              </a:lnSpc>
              <a:spcBef>
                <a:spcPts val="300"/>
              </a:spcBef>
              <a:buClr>
                <a:srgbClr val="004360"/>
              </a:buClr>
              <a:buSzPct val="155555"/>
              <a:buFont typeface="Arial"/>
              <a:buNone/>
              <a:defRPr sz="900" b="1" i="0" u="none" strike="noStrike" cap="none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2700" marR="0" lvl="5" indent="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11111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49400" marR="0" lvl="6" indent="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11111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803400" marR="0" lvl="7" indent="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11111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7400" marR="0" lvl="8" indent="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11111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body" idx="2"/>
          </p:nvPr>
        </p:nvSpPr>
        <p:spPr>
          <a:xfrm>
            <a:off x="361951" y="1866903"/>
            <a:ext cx="4164806" cy="2775347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127000" marR="0" lvl="0" indent="-25400" algn="l" rtl="0">
              <a:lnSpc>
                <a:spcPct val="90000"/>
              </a:lnSpc>
              <a:spcBef>
                <a:spcPts val="600"/>
              </a:spcBef>
              <a:buClr>
                <a:srgbClr val="004360"/>
              </a:buClr>
              <a:buSzPct val="100000"/>
              <a:buFont typeface="Arial"/>
              <a:buChar char="•"/>
              <a:defRPr sz="1700" b="0" i="0" u="none" strike="noStrike" cap="none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-38100" algn="l" rtl="0">
              <a:lnSpc>
                <a:spcPct val="90000"/>
              </a:lnSpc>
              <a:spcBef>
                <a:spcPts val="300"/>
              </a:spcBef>
              <a:buClr>
                <a:srgbClr val="00436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436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47700" marR="0" lvl="2" indent="-50800" algn="l" rtl="0">
              <a:lnSpc>
                <a:spcPct val="90000"/>
              </a:lnSpc>
              <a:spcBef>
                <a:spcPts val="300"/>
              </a:spcBef>
              <a:buClr>
                <a:srgbClr val="003F5E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3F5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01700" marR="0" lvl="3" indent="-38100" algn="l" rtl="0">
              <a:lnSpc>
                <a:spcPct val="90000"/>
              </a:lnSpc>
              <a:spcBef>
                <a:spcPts val="300"/>
              </a:spcBef>
              <a:buClr>
                <a:srgbClr val="004360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55700" marR="0" lvl="4" indent="-38100" algn="l" rtl="0">
              <a:lnSpc>
                <a:spcPct val="90000"/>
              </a:lnSpc>
              <a:spcBef>
                <a:spcPts val="300"/>
              </a:spcBef>
              <a:buClr>
                <a:srgbClr val="004360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409700" marR="0" lvl="5" indent="-6350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676400" marR="0" lvl="6" indent="-6350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930400" marR="0" lvl="7" indent="-6350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84400" marR="0" lvl="8" indent="-6350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body" idx="3"/>
          </p:nvPr>
        </p:nvSpPr>
        <p:spPr>
          <a:xfrm>
            <a:off x="4629151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600"/>
              </a:spcBef>
              <a:buClr>
                <a:srgbClr val="004360"/>
              </a:buClr>
              <a:buSzPct val="121428"/>
              <a:buFont typeface="Arial"/>
              <a:buNone/>
              <a:defRPr sz="1400" b="1" i="0" u="none" strike="noStrike" cap="none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54000" marR="0" lvl="1" indent="0" algn="l" rtl="0">
              <a:lnSpc>
                <a:spcPct val="90000"/>
              </a:lnSpc>
              <a:spcBef>
                <a:spcPts val="300"/>
              </a:spcBef>
              <a:buClr>
                <a:srgbClr val="004361"/>
              </a:buClr>
              <a:buSzPct val="127272"/>
              <a:buFont typeface="Arial"/>
              <a:buNone/>
              <a:defRPr sz="1100" b="1" i="0" u="none" strike="noStrike" cap="none">
                <a:solidFill>
                  <a:srgbClr val="00436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20700" marR="0" lvl="2" indent="0" algn="l" rtl="0">
              <a:lnSpc>
                <a:spcPct val="90000"/>
              </a:lnSpc>
              <a:spcBef>
                <a:spcPts val="300"/>
              </a:spcBef>
              <a:buClr>
                <a:srgbClr val="003F5E"/>
              </a:buClr>
              <a:buSzPct val="140000"/>
              <a:buFont typeface="Arial"/>
              <a:buNone/>
              <a:defRPr sz="1000" b="1" i="0" u="none" strike="noStrike" cap="none">
                <a:solidFill>
                  <a:srgbClr val="003F5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74700" marR="0" lvl="3" indent="0" algn="l" rtl="0">
              <a:lnSpc>
                <a:spcPct val="90000"/>
              </a:lnSpc>
              <a:spcBef>
                <a:spcPts val="300"/>
              </a:spcBef>
              <a:buClr>
                <a:srgbClr val="004360"/>
              </a:buClr>
              <a:buSzPct val="155555"/>
              <a:buFont typeface="Arial"/>
              <a:buNone/>
              <a:defRPr sz="900" b="1" i="0" u="none" strike="noStrike" cap="none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028700" marR="0" lvl="4" indent="0" algn="l" rtl="0">
              <a:lnSpc>
                <a:spcPct val="90000"/>
              </a:lnSpc>
              <a:spcBef>
                <a:spcPts val="300"/>
              </a:spcBef>
              <a:buClr>
                <a:srgbClr val="004360"/>
              </a:buClr>
              <a:buSzPct val="155555"/>
              <a:buFont typeface="Arial"/>
              <a:buNone/>
              <a:defRPr sz="900" b="1" i="0" u="none" strike="noStrike" cap="none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282700" marR="0" lvl="5" indent="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11111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549400" marR="0" lvl="6" indent="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11111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803400" marR="0" lvl="7" indent="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11111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7400" marR="0" lvl="8" indent="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11111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body" idx="4"/>
          </p:nvPr>
        </p:nvSpPr>
        <p:spPr>
          <a:xfrm>
            <a:off x="4629151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127000" marR="0" lvl="0" indent="-25400" algn="l" rtl="0">
              <a:lnSpc>
                <a:spcPct val="90000"/>
              </a:lnSpc>
              <a:spcBef>
                <a:spcPts val="600"/>
              </a:spcBef>
              <a:buClr>
                <a:srgbClr val="004360"/>
              </a:buClr>
              <a:buSzPct val="100000"/>
              <a:buFont typeface="Arial"/>
              <a:buChar char="•"/>
              <a:defRPr sz="1700" b="0" i="0" u="none" strike="noStrike" cap="none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-38100" algn="l" rtl="0">
              <a:lnSpc>
                <a:spcPct val="90000"/>
              </a:lnSpc>
              <a:spcBef>
                <a:spcPts val="300"/>
              </a:spcBef>
              <a:buClr>
                <a:srgbClr val="00436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436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47700" marR="0" lvl="2" indent="-50800" algn="l" rtl="0">
              <a:lnSpc>
                <a:spcPct val="90000"/>
              </a:lnSpc>
              <a:spcBef>
                <a:spcPts val="300"/>
              </a:spcBef>
              <a:buClr>
                <a:srgbClr val="003F5E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3F5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01700" marR="0" lvl="3" indent="-38100" algn="l" rtl="0">
              <a:lnSpc>
                <a:spcPct val="90000"/>
              </a:lnSpc>
              <a:spcBef>
                <a:spcPts val="300"/>
              </a:spcBef>
              <a:buClr>
                <a:srgbClr val="004360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55700" marR="0" lvl="4" indent="-38100" algn="l" rtl="0">
              <a:lnSpc>
                <a:spcPct val="90000"/>
              </a:lnSpc>
              <a:spcBef>
                <a:spcPts val="300"/>
              </a:spcBef>
              <a:buClr>
                <a:srgbClr val="004360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409700" marR="0" lvl="5" indent="-6350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676400" marR="0" lvl="6" indent="-6350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930400" marR="0" lvl="7" indent="-6350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84400" marR="0" lvl="8" indent="-6350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8296359" y="4804514"/>
            <a:ext cx="555766" cy="206155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5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5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341734" y="55987"/>
            <a:ext cx="7209065" cy="994172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4361"/>
              </a:buClr>
              <a:buSzPct val="61111"/>
              <a:buFont typeface="Calibri"/>
              <a:buNone/>
              <a:defRPr sz="1800" b="1" i="0" u="none" strike="noStrike" cap="none">
                <a:solidFill>
                  <a:srgbClr val="00436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8571"/>
              <a:buNone/>
              <a:defRPr sz="1400"/>
            </a:lvl2pPr>
            <a:lvl3pPr lvl="2" indent="0">
              <a:spcBef>
                <a:spcPts val="0"/>
              </a:spcBef>
              <a:buSzPct val="78571"/>
              <a:buNone/>
              <a:defRPr sz="1400"/>
            </a:lvl3pPr>
            <a:lvl4pPr lvl="3" indent="0">
              <a:spcBef>
                <a:spcPts val="0"/>
              </a:spcBef>
              <a:buSzPct val="78571"/>
              <a:buNone/>
              <a:defRPr sz="1400"/>
            </a:lvl4pPr>
            <a:lvl5pPr lvl="4" indent="0">
              <a:spcBef>
                <a:spcPts val="0"/>
              </a:spcBef>
              <a:buSzPct val="78571"/>
              <a:buNone/>
              <a:defRPr sz="1400"/>
            </a:lvl5pPr>
            <a:lvl6pPr lvl="5" indent="0">
              <a:spcBef>
                <a:spcPts val="0"/>
              </a:spcBef>
              <a:buSzPct val="78571"/>
              <a:buNone/>
              <a:defRPr sz="1400"/>
            </a:lvl6pPr>
            <a:lvl7pPr lvl="6" indent="0">
              <a:spcBef>
                <a:spcPts val="0"/>
              </a:spcBef>
              <a:buSzPct val="78571"/>
              <a:buNone/>
              <a:defRPr sz="1400"/>
            </a:lvl7pPr>
            <a:lvl8pPr lvl="7" indent="0">
              <a:spcBef>
                <a:spcPts val="0"/>
              </a:spcBef>
              <a:buSzPct val="78571"/>
              <a:buNone/>
              <a:defRPr sz="1400"/>
            </a:lvl8pPr>
            <a:lvl9pPr lvl="8" indent="0">
              <a:spcBef>
                <a:spcPts val="0"/>
              </a:spcBef>
              <a:buSzPct val="78571"/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0407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350201" y="152400"/>
            <a:ext cx="6780516" cy="695826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4361"/>
              </a:buClr>
              <a:buSzPct val="61111"/>
              <a:buFont typeface="Calibri"/>
              <a:buNone/>
              <a:defRPr sz="1800" b="1" i="0" u="none" strike="noStrike" cap="none">
                <a:solidFill>
                  <a:srgbClr val="00436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8571"/>
              <a:buNone/>
              <a:defRPr sz="1400"/>
            </a:lvl2pPr>
            <a:lvl3pPr lvl="2" indent="0">
              <a:spcBef>
                <a:spcPts val="0"/>
              </a:spcBef>
              <a:buSzPct val="78571"/>
              <a:buNone/>
              <a:defRPr sz="1400"/>
            </a:lvl3pPr>
            <a:lvl4pPr lvl="3" indent="0">
              <a:spcBef>
                <a:spcPts val="0"/>
              </a:spcBef>
              <a:buSzPct val="78571"/>
              <a:buNone/>
              <a:defRPr sz="1400"/>
            </a:lvl4pPr>
            <a:lvl5pPr lvl="4" indent="0">
              <a:spcBef>
                <a:spcPts val="0"/>
              </a:spcBef>
              <a:buSzPct val="78571"/>
              <a:buNone/>
              <a:defRPr sz="1400"/>
            </a:lvl5pPr>
            <a:lvl6pPr lvl="5" indent="0">
              <a:spcBef>
                <a:spcPts val="0"/>
              </a:spcBef>
              <a:buSzPct val="78571"/>
              <a:buNone/>
              <a:defRPr sz="1400"/>
            </a:lvl6pPr>
            <a:lvl7pPr lvl="6" indent="0">
              <a:spcBef>
                <a:spcPts val="0"/>
              </a:spcBef>
              <a:buSzPct val="78571"/>
              <a:buNone/>
              <a:defRPr sz="1400"/>
            </a:lvl7pPr>
            <a:lvl8pPr lvl="7" indent="0">
              <a:spcBef>
                <a:spcPts val="0"/>
              </a:spcBef>
              <a:buSzPct val="78571"/>
              <a:buNone/>
              <a:defRPr sz="1400"/>
            </a:lvl8pPr>
            <a:lvl9pPr lvl="8" indent="0">
              <a:spcBef>
                <a:spcPts val="0"/>
              </a:spcBef>
              <a:buSzPct val="78571"/>
              <a:buNone/>
              <a:defRPr sz="1400"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333377" y="1079500"/>
            <a:ext cx="8181975" cy="3553225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127000" marR="0" lvl="0" indent="-25400" algn="l" rtl="0">
              <a:lnSpc>
                <a:spcPct val="90000"/>
              </a:lnSpc>
              <a:spcBef>
                <a:spcPts val="600"/>
              </a:spcBef>
              <a:buClr>
                <a:srgbClr val="004360"/>
              </a:buClr>
              <a:buSzPct val="100000"/>
              <a:buFont typeface="Arial"/>
              <a:buChar char="•"/>
              <a:defRPr sz="1700" b="0" i="0" u="none" strike="noStrike" cap="none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-38100" algn="l" rtl="0">
              <a:lnSpc>
                <a:spcPct val="90000"/>
              </a:lnSpc>
              <a:spcBef>
                <a:spcPts val="300"/>
              </a:spcBef>
              <a:buClr>
                <a:srgbClr val="00436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436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47700" marR="0" lvl="2" indent="-50800" algn="l" rtl="0">
              <a:lnSpc>
                <a:spcPct val="90000"/>
              </a:lnSpc>
              <a:spcBef>
                <a:spcPts val="300"/>
              </a:spcBef>
              <a:buClr>
                <a:srgbClr val="003F5E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3F5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01700" marR="0" lvl="3" indent="-38100" algn="l" rtl="0">
              <a:lnSpc>
                <a:spcPct val="90000"/>
              </a:lnSpc>
              <a:spcBef>
                <a:spcPts val="300"/>
              </a:spcBef>
              <a:buClr>
                <a:srgbClr val="004360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55700" marR="0" lvl="4" indent="-38100" algn="l" rtl="0">
              <a:lnSpc>
                <a:spcPct val="90000"/>
              </a:lnSpc>
              <a:spcBef>
                <a:spcPts val="300"/>
              </a:spcBef>
              <a:buClr>
                <a:srgbClr val="004360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00436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409700" marR="0" lvl="5" indent="-6350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676400" marR="0" lvl="6" indent="-6350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930400" marR="0" lvl="7" indent="-6350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84400" marR="0" lvl="8" indent="-63500" algn="l" rtl="0">
              <a:lnSpc>
                <a:spcPct val="90000"/>
              </a:lnSpc>
              <a:spcBef>
                <a:spcPts val="300"/>
              </a:spcBef>
              <a:buClr>
                <a:schemeClr val="dk1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296359" y="4804514"/>
            <a:ext cx="555766" cy="206155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5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4" name="Shape 54"/>
          <p:cNvCxnSpPr/>
          <p:nvPr/>
        </p:nvCxnSpPr>
        <p:spPr>
          <a:xfrm>
            <a:off x="333377" y="4804514"/>
            <a:ext cx="8456062" cy="5422"/>
          </a:xfrm>
          <a:prstGeom prst="straightConnector1">
            <a:avLst/>
          </a:prstGeom>
          <a:noFill/>
          <a:ln w="12700" cap="rnd" cmpd="sng">
            <a:solidFill>
              <a:srgbClr val="F57B20"/>
            </a:solidFill>
            <a:prstDash val="solid"/>
            <a:miter lim="8000"/>
            <a:headEnd type="none" w="med" len="med"/>
            <a:tailEnd type="none" w="med" len="med"/>
          </a:ln>
        </p:spPr>
      </p:cxnSp>
      <p:sp>
        <p:nvSpPr>
          <p:cNvPr id="55" name="Shape 55"/>
          <p:cNvSpPr txBox="1"/>
          <p:nvPr/>
        </p:nvSpPr>
        <p:spPr>
          <a:xfrm>
            <a:off x="19050" y="4861208"/>
            <a:ext cx="1363134" cy="155812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F5E"/>
              </a:buClr>
              <a:buSzPct val="25000"/>
              <a:buFont typeface="Calibri"/>
              <a:buNone/>
            </a:pPr>
            <a:r>
              <a:rPr lang="en" sz="600" b="0" i="0" u="none" strike="noStrike" cap="none">
                <a:solidFill>
                  <a:srgbClr val="003F5E"/>
                </a:solidFill>
                <a:latin typeface="Calibri"/>
                <a:ea typeface="Calibri"/>
                <a:cs typeface="Calibri"/>
                <a:sym typeface="Calibri"/>
              </a:rPr>
              <a:t>http://aarc-project.eu</a:t>
            </a:r>
          </a:p>
        </p:txBody>
      </p:sp>
      <p:cxnSp>
        <p:nvCxnSpPr>
          <p:cNvPr id="56" name="Shape 56"/>
          <p:cNvCxnSpPr/>
          <p:nvPr/>
        </p:nvCxnSpPr>
        <p:spPr>
          <a:xfrm flipH="1">
            <a:off x="333377" y="918245"/>
            <a:ext cx="7705723" cy="2165"/>
          </a:xfrm>
          <a:prstGeom prst="straightConnector1">
            <a:avLst/>
          </a:prstGeom>
          <a:noFill/>
          <a:ln w="12700" cap="flat" cmpd="sng">
            <a:solidFill>
              <a:srgbClr val="003959"/>
            </a:solidFill>
            <a:prstDash val="solid"/>
            <a:miter lim="8000"/>
            <a:headEnd type="none" w="med" len="med"/>
            <a:tailEnd type="none" w="med" len="med"/>
          </a:ln>
        </p:spPr>
      </p:cxnSp>
      <p:pic>
        <p:nvPicPr>
          <p:cNvPr id="57" name="Shape 5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93612" y="107948"/>
            <a:ext cx="858513" cy="775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51407" y="4845209"/>
            <a:ext cx="248848" cy="22483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4" r:id="rId9"/>
    <p:sldLayoutId id="2147483675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341734" y="1138519"/>
            <a:ext cx="4164806" cy="350373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 6 </a:t>
            </a:r>
            <a:r>
              <a:rPr lang="en-US" dirty="0" smtClean="0"/>
              <a:t>Presentations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 </a:t>
            </a:r>
            <a:r>
              <a:rPr lang="en-US" dirty="0" smtClean="0"/>
              <a:t>Show us what work will take place within SA1 (action points, timelines)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 </a:t>
            </a:r>
            <a:r>
              <a:rPr lang="en-US" dirty="0" smtClean="0"/>
              <a:t>Show (high-level) architecture/components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 </a:t>
            </a:r>
            <a:r>
              <a:rPr lang="en-US" dirty="0" smtClean="0"/>
              <a:t>7 minutes each</a:t>
            </a:r>
          </a:p>
          <a:p>
            <a:pPr>
              <a:lnSpc>
                <a:spcPct val="150000"/>
              </a:lnSpc>
            </a:pPr>
            <a:r>
              <a:rPr lang="en-US" dirty="0"/>
              <a:t> </a:t>
            </a:r>
            <a:r>
              <a:rPr lang="en-US" dirty="0" smtClean="0"/>
              <a:t>No deviations!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4"/>
          </p:nvPr>
        </p:nvSpPr>
        <p:spPr>
          <a:xfrm>
            <a:off x="4608934" y="1138520"/>
            <a:ext cx="3887391" cy="350372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 Order: </a:t>
            </a:r>
            <a:endParaRPr lang="en-US" dirty="0"/>
          </a:p>
          <a:p>
            <a:pPr marL="6858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CTA (Alessandro)</a:t>
            </a:r>
            <a:endParaRPr lang="en-US" dirty="0"/>
          </a:p>
          <a:p>
            <a:pPr marL="6858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WLCG (Hannah)</a:t>
            </a:r>
            <a:endParaRPr lang="en-US" dirty="0"/>
          </a:p>
          <a:p>
            <a:pPr marL="6858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LIGO (Paul H.)</a:t>
            </a:r>
            <a:endParaRPr lang="en-US" dirty="0"/>
          </a:p>
          <a:p>
            <a:pPr marL="6858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EPOS (</a:t>
            </a:r>
            <a:r>
              <a:rPr lang="en-US" dirty="0" err="1" smtClean="0"/>
              <a:t>Mariusz</a:t>
            </a:r>
            <a:r>
              <a:rPr lang="en-US" dirty="0" smtClean="0"/>
              <a:t>)</a:t>
            </a:r>
            <a:endParaRPr lang="en-US" dirty="0"/>
          </a:p>
          <a:p>
            <a:pPr marL="6858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EISCAT_3D (</a:t>
            </a:r>
            <a:r>
              <a:rPr lang="en-US" dirty="0" err="1" smtClean="0"/>
              <a:t>Ingemar</a:t>
            </a:r>
            <a:r>
              <a:rPr lang="en-US" dirty="0" smtClean="0"/>
              <a:t>)</a:t>
            </a:r>
          </a:p>
          <a:p>
            <a:pPr marL="6858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DARIAH-EGI (David H.)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0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" sz="10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Thursday pilot session: 7-minutes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2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81" y="1"/>
            <a:ext cx="6935619" cy="5200664"/>
          </a:xfrm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4: EPOS (3/5)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61313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" y="0"/>
            <a:ext cx="9118473" cy="516334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1734" y="55987"/>
            <a:ext cx="7209065" cy="994172"/>
          </a:xfrm>
        </p:spPr>
        <p:txBody>
          <a:bodyPr/>
          <a:lstStyle/>
          <a:p>
            <a:r>
              <a:rPr lang="en-US" dirty="0"/>
              <a:t>4</a:t>
            </a:r>
            <a:r>
              <a:rPr lang="en-US" dirty="0" smtClean="0"/>
              <a:t>: EPOS (4/5)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333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err="1" smtClean="0"/>
              <a:t>Actions</a:t>
            </a:r>
            <a:r>
              <a:rPr lang="pl-PL" dirty="0" smtClean="0"/>
              <a:t> for </a:t>
            </a:r>
            <a:r>
              <a:rPr lang="pl-PL" dirty="0" err="1" smtClean="0"/>
              <a:t>next</a:t>
            </a:r>
            <a:r>
              <a:rPr lang="pl-PL" dirty="0" smtClean="0"/>
              <a:t> 6 </a:t>
            </a:r>
            <a:r>
              <a:rPr lang="pl-PL" dirty="0" err="1" smtClean="0"/>
              <a:t>months</a:t>
            </a:r>
            <a:r>
              <a:rPr lang="pl-PL" dirty="0" smtClean="0"/>
              <a:t>:</a:t>
            </a:r>
          </a:p>
          <a:p>
            <a:pPr marL="0" indent="0">
              <a:buNone/>
            </a:pPr>
            <a:r>
              <a:rPr lang="pl-PL" dirty="0" err="1" smtClean="0"/>
              <a:t>Obstacle</a:t>
            </a:r>
            <a:r>
              <a:rPr lang="pl-PL" dirty="0" smtClean="0"/>
              <a:t> </a:t>
            </a:r>
            <a:r>
              <a:rPr lang="mr-IN" dirty="0" smtClean="0"/>
              <a:t>–</a:t>
            </a:r>
            <a:r>
              <a:rPr lang="pl-PL" dirty="0" smtClean="0"/>
              <a:t> EPOS ICS-C „</a:t>
            </a:r>
            <a:r>
              <a:rPr lang="pl-PL" dirty="0" err="1" smtClean="0"/>
              <a:t>under</a:t>
            </a:r>
            <a:r>
              <a:rPr lang="pl-PL" dirty="0" smtClean="0"/>
              <a:t> </a:t>
            </a:r>
            <a:r>
              <a:rPr lang="pl-PL" dirty="0" err="1" smtClean="0"/>
              <a:t>construction</a:t>
            </a:r>
            <a:r>
              <a:rPr lang="pl-PL" dirty="0" smtClean="0"/>
              <a:t>”</a:t>
            </a:r>
          </a:p>
          <a:p>
            <a:r>
              <a:rPr lang="pl-PL" dirty="0" smtClean="0"/>
              <a:t>Set </a:t>
            </a:r>
            <a:r>
              <a:rPr lang="pl-PL" dirty="0" err="1" smtClean="0"/>
              <a:t>up</a:t>
            </a:r>
            <a:r>
              <a:rPr lang="pl-PL" dirty="0" smtClean="0"/>
              <a:t> </a:t>
            </a:r>
            <a:r>
              <a:rPr lang="pl-PL" dirty="0" err="1" smtClean="0"/>
              <a:t>local</a:t>
            </a:r>
            <a:r>
              <a:rPr lang="pl-PL" dirty="0" smtClean="0"/>
              <a:t> EPOS </a:t>
            </a:r>
            <a:r>
              <a:rPr lang="pl-PL" dirty="0" err="1" smtClean="0"/>
              <a:t>IdP</a:t>
            </a:r>
            <a:r>
              <a:rPr lang="pl-PL" dirty="0" smtClean="0"/>
              <a:t> service</a:t>
            </a:r>
          </a:p>
          <a:p>
            <a:r>
              <a:rPr lang="pl-PL" dirty="0" smtClean="0"/>
              <a:t>Bind </a:t>
            </a:r>
            <a:r>
              <a:rPr lang="pl-PL" dirty="0" err="1" smtClean="0"/>
              <a:t>it</a:t>
            </a:r>
            <a:r>
              <a:rPr lang="pl-PL" dirty="0" smtClean="0"/>
              <a:t> with the pilot</a:t>
            </a:r>
          </a:p>
          <a:p>
            <a:r>
              <a:rPr lang="pl-PL" dirty="0" smtClean="0"/>
              <a:t>Start </a:t>
            </a:r>
            <a:r>
              <a:rPr lang="pl-PL" dirty="0" err="1" smtClean="0"/>
              <a:t>integrating</a:t>
            </a:r>
            <a:r>
              <a:rPr lang="pl-PL" dirty="0" smtClean="0"/>
              <a:t> </a:t>
            </a:r>
            <a:r>
              <a:rPr lang="pl-PL" dirty="0" err="1" smtClean="0"/>
              <a:t>TCSs</a:t>
            </a:r>
            <a:r>
              <a:rPr lang="pl-PL" dirty="0" smtClean="0"/>
              <a:t> (the </a:t>
            </a:r>
            <a:r>
              <a:rPr lang="pl-PL" dirty="0" err="1" smtClean="0"/>
              <a:t>two</a:t>
            </a:r>
            <a:r>
              <a:rPr lang="pl-PL" dirty="0" smtClean="0"/>
              <a:t> with </a:t>
            </a:r>
            <a:r>
              <a:rPr lang="pl-PL" dirty="0" err="1" smtClean="0"/>
              <a:t>binds</a:t>
            </a:r>
            <a:r>
              <a:rPr lang="pl-PL" dirty="0" smtClean="0"/>
              <a:t> to EGI and EUDAT) with the pilot</a:t>
            </a:r>
          </a:p>
          <a:p>
            <a:endParaRPr lang="pl-PL" dirty="0" smtClean="0"/>
          </a:p>
          <a:p>
            <a:pPr lvl="1"/>
            <a:endParaRPr lang="pl-PL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4: EPOS (5/5)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44722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0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" sz="10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8694" y="73916"/>
            <a:ext cx="7209065" cy="994172"/>
          </a:xfrm>
        </p:spPr>
        <p:txBody>
          <a:bodyPr/>
          <a:lstStyle/>
          <a:p>
            <a:r>
              <a:rPr lang="en-US" smtClean="0"/>
              <a:t>5: EISCAT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0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/>
          <p:cNvSpPr>
            <a:spLocks noGrp="1"/>
          </p:cNvSpPr>
          <p:nvPr>
            <p:ph type="body" idx="1"/>
          </p:nvPr>
        </p:nvSpPr>
        <p:spPr>
          <a:xfrm>
            <a:off x="342900" y="1057835"/>
            <a:ext cx="4171950" cy="3574888"/>
          </a:xfrm>
        </p:spPr>
        <p:txBody>
          <a:bodyPr/>
          <a:lstStyle/>
          <a:p>
            <a:pPr marL="10160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dirty="0" smtClean="0"/>
              <a:t>Users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dirty="0" smtClean="0"/>
              <a:t> Data/Processing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dirty="0" smtClean="0"/>
              <a:t> Associate </a:t>
            </a:r>
            <a:r>
              <a:rPr lang="en-US" dirty="0"/>
              <a:t>(RC, country</a:t>
            </a:r>
            <a:r>
              <a:rPr lang="en-US" dirty="0" smtClean="0"/>
              <a:t>)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dirty="0" smtClean="0"/>
              <a:t> Affiliate </a:t>
            </a:r>
            <a:r>
              <a:rPr lang="en-US" dirty="0"/>
              <a:t>(institute</a:t>
            </a:r>
            <a:r>
              <a:rPr lang="en-US" dirty="0" smtClean="0"/>
              <a:t>)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dirty="0" smtClean="0"/>
              <a:t> 3P </a:t>
            </a:r>
            <a:r>
              <a:rPr lang="en-US" dirty="0"/>
              <a:t>(individual</a:t>
            </a:r>
            <a:r>
              <a:rPr lang="en-US" dirty="0" smtClean="0"/>
              <a:t>)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dirty="0" smtClean="0"/>
              <a:t> Staff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dirty="0"/>
              <a:t> </a:t>
            </a:r>
            <a:r>
              <a:rPr lang="en-US" dirty="0" smtClean="0"/>
              <a:t>Other </a:t>
            </a:r>
            <a:r>
              <a:rPr lang="en-US" dirty="0"/>
              <a:t>(non </a:t>
            </a:r>
            <a:r>
              <a:rPr lang="en-US" dirty="0" smtClean="0"/>
              <a:t>commercial/military)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dirty="0" smtClean="0"/>
              <a:t> Operation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dirty="0" smtClean="0"/>
              <a:t> Request </a:t>
            </a:r>
            <a:r>
              <a:rPr lang="en-US" dirty="0"/>
              <a:t>(member</a:t>
            </a:r>
            <a:r>
              <a:rPr lang="en-US" dirty="0" smtClean="0"/>
              <a:t>..)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dirty="0" smtClean="0"/>
              <a:t> Expert </a:t>
            </a:r>
            <a:r>
              <a:rPr lang="en-US" dirty="0"/>
              <a:t>(selected users</a:t>
            </a:r>
            <a:r>
              <a:rPr lang="en-US" dirty="0" smtClean="0"/>
              <a:t>)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dirty="0" smtClean="0"/>
              <a:t> Staff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dirty="0" smtClean="0"/>
              <a:t> Machine (predefined)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4629150" y="1057835"/>
            <a:ext cx="3886200" cy="3574888"/>
          </a:xfrm>
        </p:spPr>
        <p:txBody>
          <a:bodyPr/>
          <a:lstStyle/>
          <a:p>
            <a:pPr marL="76200" indent="0">
              <a:buNone/>
            </a:pPr>
            <a:r>
              <a:rPr lang="en-US" sz="1700" dirty="0"/>
              <a:t>Data </a:t>
            </a:r>
            <a:r>
              <a:rPr lang="en-US" sz="1700" dirty="0" smtClean="0"/>
              <a:t>service</a:t>
            </a:r>
          </a:p>
          <a:p>
            <a:pPr lvl="1"/>
            <a:r>
              <a:rPr lang="en-US" sz="1700" dirty="0" smtClean="0"/>
              <a:t> Dirac </a:t>
            </a:r>
            <a:r>
              <a:rPr lang="en-US" sz="1700" dirty="0"/>
              <a:t>(x509..)</a:t>
            </a:r>
          </a:p>
          <a:p>
            <a:pPr lvl="1"/>
            <a:r>
              <a:rPr lang="en-US" sz="1700" dirty="0" smtClean="0"/>
              <a:t> Staging/Processing</a:t>
            </a:r>
            <a:endParaRPr lang="en-US" sz="1700" dirty="0"/>
          </a:p>
          <a:p>
            <a:pPr lvl="2"/>
            <a:r>
              <a:rPr lang="en-US" sz="1700" dirty="0" smtClean="0"/>
              <a:t> Generic </a:t>
            </a:r>
            <a:r>
              <a:rPr lang="en-US" sz="1700" dirty="0"/>
              <a:t>EISCAT</a:t>
            </a:r>
          </a:p>
          <a:p>
            <a:pPr lvl="2"/>
            <a:r>
              <a:rPr lang="en-US" sz="1700" dirty="0" smtClean="0"/>
              <a:t> Own </a:t>
            </a:r>
            <a:r>
              <a:rPr lang="en-US" sz="1700" dirty="0"/>
              <a:t>funds</a:t>
            </a:r>
          </a:p>
          <a:p>
            <a:pPr lvl="1"/>
            <a:r>
              <a:rPr lang="en-US" sz="1700" dirty="0" smtClean="0"/>
              <a:t> Operation </a:t>
            </a:r>
            <a:r>
              <a:rPr lang="en-US" sz="1700" dirty="0"/>
              <a:t>service</a:t>
            </a:r>
          </a:p>
          <a:p>
            <a:pPr lvl="2"/>
            <a:r>
              <a:rPr lang="en-US" sz="1700" dirty="0" smtClean="0"/>
              <a:t> ?</a:t>
            </a:r>
          </a:p>
          <a:p>
            <a:pPr marL="76200" indent="0">
              <a:buNone/>
            </a:pPr>
            <a:endParaRPr lang="en-US" dirty="0"/>
          </a:p>
          <a:p>
            <a:pPr marL="76200" indent="0">
              <a:buNone/>
            </a:pPr>
            <a:r>
              <a:rPr lang="en-US" sz="1700" dirty="0" smtClean="0"/>
              <a:t>Actions points</a:t>
            </a:r>
          </a:p>
          <a:p>
            <a:pPr marL="419100" indent="-342900">
              <a:buFont typeface="+mj-lt"/>
              <a:buAutoNum type="arabicPeriod"/>
            </a:pPr>
            <a:r>
              <a:rPr lang="en-US" sz="1700" dirty="0" smtClean="0"/>
              <a:t>Talk to John White: propose basic architecture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0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" sz="10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5: EISCAT_3D (2/3)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07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/>
          <p:cNvSpPr>
            <a:spLocks noGrp="1"/>
          </p:cNvSpPr>
          <p:nvPr>
            <p:ph type="body" idx="1"/>
          </p:nvPr>
        </p:nvSpPr>
        <p:spPr>
          <a:xfrm>
            <a:off x="342900" y="1057835"/>
            <a:ext cx="4171950" cy="3574888"/>
          </a:xfrm>
        </p:spPr>
        <p:txBody>
          <a:bodyPr/>
          <a:lstStyle/>
          <a:p>
            <a:r>
              <a:rPr lang="en-US" dirty="0" err="1" smtClean="0"/>
              <a:t>IdP</a:t>
            </a:r>
            <a:endParaRPr lang="en-US" dirty="0"/>
          </a:p>
          <a:p>
            <a:pPr lvl="1"/>
            <a:r>
              <a:rPr lang="en-US" dirty="0" smtClean="0"/>
              <a:t> </a:t>
            </a:r>
            <a:r>
              <a:rPr lang="en-US" dirty="0" err="1" smtClean="0"/>
              <a:t>Edugain</a:t>
            </a:r>
            <a:r>
              <a:rPr lang="en-US" dirty="0" smtClean="0"/>
              <a:t> </a:t>
            </a:r>
            <a:r>
              <a:rPr lang="en-US" dirty="0"/>
              <a:t>(also JP,KR)</a:t>
            </a:r>
          </a:p>
          <a:p>
            <a:pPr lvl="2"/>
            <a:r>
              <a:rPr lang="en-US" dirty="0"/>
              <a:t> </a:t>
            </a:r>
            <a:r>
              <a:rPr lang="en-US" dirty="0" smtClean="0"/>
              <a:t>US</a:t>
            </a:r>
            <a:r>
              <a:rPr lang="en-US" dirty="0"/>
              <a:t>?</a:t>
            </a:r>
          </a:p>
          <a:p>
            <a:pPr lvl="1"/>
            <a:r>
              <a:rPr lang="en-US" dirty="0" smtClean="0"/>
              <a:t> EGI</a:t>
            </a:r>
            <a:endParaRPr lang="en-US" dirty="0"/>
          </a:p>
          <a:p>
            <a:pPr lvl="1"/>
            <a:r>
              <a:rPr lang="en-US" dirty="0"/>
              <a:t> </a:t>
            </a:r>
            <a:r>
              <a:rPr lang="en-US" dirty="0" smtClean="0"/>
              <a:t>EUDAT</a:t>
            </a:r>
            <a:endParaRPr lang="en-US" dirty="0"/>
          </a:p>
          <a:p>
            <a:pPr lvl="1"/>
            <a:r>
              <a:rPr lang="en-US" dirty="0" smtClean="0"/>
              <a:t> Outsiders</a:t>
            </a:r>
            <a:endParaRPr lang="en-US" dirty="0"/>
          </a:p>
          <a:p>
            <a:pPr lvl="2"/>
            <a:r>
              <a:rPr lang="en-US" dirty="0"/>
              <a:t> </a:t>
            </a:r>
            <a:r>
              <a:rPr lang="en-US" dirty="0" smtClean="0"/>
              <a:t>Ukraine</a:t>
            </a:r>
            <a:r>
              <a:rPr lang="en-US" dirty="0"/>
              <a:t>, China?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US</a:t>
            </a:r>
            <a:r>
              <a:rPr lang="en-US" dirty="0"/>
              <a:t>?</a:t>
            </a:r>
          </a:p>
          <a:p>
            <a:pPr lvl="2"/>
            <a:r>
              <a:rPr lang="en-US" dirty="0" smtClean="0"/>
              <a:t> NSF</a:t>
            </a:r>
            <a:r>
              <a:rPr lang="en-US" dirty="0"/>
              <a:t>?</a:t>
            </a:r>
          </a:p>
          <a:p>
            <a:pPr lvl="1"/>
            <a:r>
              <a:rPr lang="en-US" dirty="0" smtClean="0"/>
              <a:t> Non </a:t>
            </a:r>
            <a:r>
              <a:rPr lang="en-US" dirty="0" err="1"/>
              <a:t>edu</a:t>
            </a:r>
            <a:r>
              <a:rPr lang="en-US" dirty="0"/>
              <a:t>?</a:t>
            </a:r>
          </a:p>
          <a:p>
            <a:pPr lvl="2"/>
            <a:r>
              <a:rPr lang="en-US" dirty="0"/>
              <a:t> </a:t>
            </a:r>
            <a:r>
              <a:rPr lang="en-US" dirty="0" smtClean="0"/>
              <a:t>Social </a:t>
            </a:r>
            <a:r>
              <a:rPr lang="en-US" dirty="0"/>
              <a:t>login, </a:t>
            </a:r>
            <a:r>
              <a:rPr lang="en-US" dirty="0" err="1"/>
              <a:t>orcid</a:t>
            </a:r>
            <a:r>
              <a:rPr lang="en-US" dirty="0"/>
              <a:t>?</a:t>
            </a:r>
          </a:p>
          <a:p>
            <a:pPr lvl="2"/>
            <a:r>
              <a:rPr lang="en-US" dirty="0"/>
              <a:t> </a:t>
            </a:r>
            <a:r>
              <a:rPr lang="en-US" dirty="0" smtClean="0"/>
              <a:t>Up </a:t>
            </a:r>
            <a:r>
              <a:rPr lang="en-US" dirty="0"/>
              <a:t>to each RC?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4629150" y="1057835"/>
            <a:ext cx="3886200" cy="3574888"/>
          </a:xfrm>
        </p:spPr>
        <p:txBody>
          <a:bodyPr/>
          <a:lstStyle/>
          <a:p>
            <a:r>
              <a:rPr lang="en-US" sz="1700" dirty="0"/>
              <a:t>EISCAT</a:t>
            </a:r>
          </a:p>
          <a:p>
            <a:pPr lvl="1"/>
            <a:r>
              <a:rPr lang="en-US" sz="1700" dirty="0" smtClean="0"/>
              <a:t> </a:t>
            </a:r>
            <a:r>
              <a:rPr lang="en-US" dirty="0" smtClean="0"/>
              <a:t>Mainland</a:t>
            </a:r>
            <a:r>
              <a:rPr lang="en-US" dirty="0"/>
              <a:t>, KST</a:t>
            </a:r>
          </a:p>
          <a:p>
            <a:pPr lvl="2"/>
            <a:r>
              <a:rPr lang="en-US" dirty="0" smtClean="0"/>
              <a:t> UHF</a:t>
            </a:r>
            <a:r>
              <a:rPr lang="en-US" dirty="0"/>
              <a:t>, VHF</a:t>
            </a:r>
          </a:p>
          <a:p>
            <a:pPr lvl="3"/>
            <a:r>
              <a:rPr lang="en-US" dirty="0" smtClean="0"/>
              <a:t> Will </a:t>
            </a:r>
            <a:r>
              <a:rPr lang="en-US" dirty="0"/>
              <a:t>be replaced by EISCAT_3D</a:t>
            </a:r>
          </a:p>
          <a:p>
            <a:pPr lvl="1"/>
            <a:r>
              <a:rPr lang="en-US" sz="1700" dirty="0" smtClean="0"/>
              <a:t> </a:t>
            </a:r>
            <a:r>
              <a:rPr lang="en-US" dirty="0" smtClean="0"/>
              <a:t>HF</a:t>
            </a:r>
            <a:endParaRPr lang="en-US" dirty="0"/>
          </a:p>
          <a:p>
            <a:pPr lvl="2"/>
            <a:r>
              <a:rPr lang="en-US" dirty="0" smtClean="0"/>
              <a:t> Heating</a:t>
            </a:r>
            <a:r>
              <a:rPr lang="en-US" dirty="0"/>
              <a:t>, </a:t>
            </a:r>
            <a:r>
              <a:rPr lang="en-US" dirty="0" err="1"/>
              <a:t>dynasonde</a:t>
            </a:r>
            <a:endParaRPr lang="en-US" dirty="0"/>
          </a:p>
          <a:p>
            <a:pPr lvl="1"/>
            <a:r>
              <a:rPr lang="en-US" dirty="0" smtClean="0"/>
              <a:t> Svalbard</a:t>
            </a:r>
            <a:r>
              <a:rPr lang="en-US" dirty="0"/>
              <a:t>, ESR</a:t>
            </a:r>
          </a:p>
          <a:p>
            <a:r>
              <a:rPr lang="en-US" sz="1700" dirty="0" err="1"/>
              <a:t>ToDo</a:t>
            </a:r>
            <a:endParaRPr lang="en-US" sz="1700" dirty="0"/>
          </a:p>
          <a:p>
            <a:pPr lvl="1"/>
            <a:r>
              <a:rPr lang="en-US" sz="1700" dirty="0" smtClean="0"/>
              <a:t> </a:t>
            </a:r>
            <a:r>
              <a:rPr lang="en-US" dirty="0" smtClean="0"/>
              <a:t>Proxy</a:t>
            </a:r>
            <a:endParaRPr lang="en-US" dirty="0"/>
          </a:p>
          <a:p>
            <a:pPr lvl="2"/>
            <a:r>
              <a:rPr lang="en-US" dirty="0"/>
              <a:t> </a:t>
            </a:r>
            <a:r>
              <a:rPr lang="en-US" dirty="0" smtClean="0"/>
              <a:t>Provide </a:t>
            </a:r>
            <a:r>
              <a:rPr lang="en-US" dirty="0"/>
              <a:t>user category</a:t>
            </a:r>
          </a:p>
          <a:p>
            <a:pPr lvl="2"/>
            <a:r>
              <a:rPr lang="en-US" dirty="0" smtClean="0"/>
              <a:t> </a:t>
            </a:r>
            <a:r>
              <a:rPr lang="en-US" dirty="0" err="1" smtClean="0"/>
              <a:t>Minimise</a:t>
            </a:r>
            <a:r>
              <a:rPr lang="en-US" dirty="0" smtClean="0"/>
              <a:t> </a:t>
            </a:r>
            <a:r>
              <a:rPr lang="en-US" dirty="0"/>
              <a:t>manual approvals 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0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" sz="10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5: EISCAT_3D (3/3)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83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0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" sz="10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1: CTA (1/3)</a:t>
            </a:r>
            <a:endParaRPr lang="en-US" dirty="0"/>
          </a:p>
        </p:txBody>
      </p:sp>
      <p:pic>
        <p:nvPicPr>
          <p:cNvPr id="73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525" y="304690"/>
            <a:ext cx="5990950" cy="460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11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0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" sz="10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1: CTA (2/3)</a:t>
            </a:r>
            <a:endParaRPr lang="en-US" dirty="0"/>
          </a:p>
        </p:txBody>
      </p:sp>
      <p:pic>
        <p:nvPicPr>
          <p:cNvPr id="5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748" y="403445"/>
            <a:ext cx="6028081" cy="440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9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33378" y="1079500"/>
            <a:ext cx="8434104" cy="3553225"/>
          </a:xfrm>
        </p:spPr>
        <p:txBody>
          <a:bodyPr/>
          <a:lstStyle/>
          <a:p>
            <a:pPr marL="10160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dirty="0"/>
              <a:t>Actions (6 months</a:t>
            </a:r>
            <a:r>
              <a:rPr lang="en-US" dirty="0" smtClean="0"/>
              <a:t>):</a:t>
            </a:r>
            <a:endParaRPr lang="en-US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dirty="0"/>
          </a:p>
          <a:p>
            <a:pPr marL="444500" indent="-342900"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dirty="0" smtClean="0"/>
              <a:t>IMPORT </a:t>
            </a:r>
            <a:r>
              <a:rPr lang="en-US" dirty="0"/>
              <a:t>in </a:t>
            </a:r>
            <a:r>
              <a:rPr lang="en-US" dirty="0" err="1" smtClean="0"/>
              <a:t>COmanage</a:t>
            </a:r>
            <a:r>
              <a:rPr lang="en-US" dirty="0" smtClean="0"/>
              <a:t> from </a:t>
            </a:r>
            <a:r>
              <a:rPr lang="en-US" dirty="0"/>
              <a:t>CTA </a:t>
            </a:r>
            <a:r>
              <a:rPr lang="en-US" dirty="0" smtClean="0"/>
              <a:t>LDAP  </a:t>
            </a:r>
            <a:r>
              <a:rPr lang="en-US" dirty="0"/>
              <a:t>-&gt;  </a:t>
            </a:r>
            <a:r>
              <a:rPr lang="en-US" dirty="0" smtClean="0"/>
              <a:t>Collaboration </a:t>
            </a:r>
            <a:r>
              <a:rPr lang="en-US" dirty="0"/>
              <a:t>named “CTA </a:t>
            </a:r>
            <a:r>
              <a:rPr lang="en-US" dirty="0" err="1"/>
              <a:t>IdP</a:t>
            </a:r>
            <a:r>
              <a:rPr lang="en-US" dirty="0"/>
              <a:t>”</a:t>
            </a:r>
          </a:p>
          <a:p>
            <a:pPr marL="444500" indent="-342900"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dirty="0" smtClean="0"/>
              <a:t>User </a:t>
            </a:r>
            <a:r>
              <a:rPr lang="en-US" dirty="0"/>
              <a:t>Auto Enrollment with </a:t>
            </a:r>
            <a:r>
              <a:rPr lang="en-US" dirty="0" err="1"/>
              <a:t>Administratin</a:t>
            </a:r>
            <a:r>
              <a:rPr lang="en-US" dirty="0"/>
              <a:t> Approval for EduGAIN users</a:t>
            </a:r>
          </a:p>
          <a:p>
            <a:pPr marL="444500" indent="-342900"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dirty="0" smtClean="0"/>
              <a:t>User </a:t>
            </a:r>
            <a:r>
              <a:rPr lang="en-US" dirty="0"/>
              <a:t>logs in,  a “petition” starts, the Administrator approves it</a:t>
            </a:r>
          </a:p>
          <a:p>
            <a:pPr marL="444500" indent="-342900"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dirty="0" smtClean="0"/>
              <a:t>Administration </a:t>
            </a:r>
            <a:r>
              <a:rPr lang="en-US" dirty="0"/>
              <a:t>Enrollment Flow in </a:t>
            </a:r>
            <a:r>
              <a:rPr lang="en-US" dirty="0" err="1"/>
              <a:t>Comanage</a:t>
            </a:r>
            <a:r>
              <a:rPr lang="en-US" dirty="0"/>
              <a:t> for account linking</a:t>
            </a:r>
          </a:p>
          <a:p>
            <a:pPr marL="444500" indent="-342900"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dirty="0" smtClean="0"/>
              <a:t>Proxy </a:t>
            </a:r>
            <a:r>
              <a:rPr lang="en-US" dirty="0"/>
              <a:t>(test version) -&gt; Shibboleth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0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" sz="10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1: CTA (3/3)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72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33378" y="1079500"/>
            <a:ext cx="8434104" cy="355322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dirty="0" smtClean="0"/>
              <a:t> The </a:t>
            </a:r>
            <a:r>
              <a:rPr lang="en-US" dirty="0"/>
              <a:t>VOMS backend will need to be maintained for some time, however VOMS-Admin can/should be </a:t>
            </a:r>
            <a:r>
              <a:rPr lang="en-US" dirty="0" smtClean="0"/>
              <a:t>replaced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dirty="0"/>
              <a:t> </a:t>
            </a:r>
            <a:r>
              <a:rPr lang="en-US" b="1" dirty="0" smtClean="0"/>
              <a:t>VOMS </a:t>
            </a:r>
            <a:r>
              <a:rPr lang="en-US" b="1" dirty="0"/>
              <a:t>provisioning </a:t>
            </a:r>
            <a:r>
              <a:rPr lang="en-US" dirty="0"/>
              <a:t>is the piece of the puzzle that is not </a:t>
            </a:r>
            <a:r>
              <a:rPr lang="en-US" dirty="0" smtClean="0"/>
              <a:t>complete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dirty="0"/>
              <a:t> </a:t>
            </a:r>
            <a:r>
              <a:rPr lang="en-US" dirty="0" smtClean="0"/>
              <a:t>User </a:t>
            </a:r>
            <a:r>
              <a:rPr lang="en-US" dirty="0"/>
              <a:t>registration flow with non-x509 credentials (integration with CERN HR DB must be </a:t>
            </a:r>
            <a:r>
              <a:rPr lang="en-US" dirty="0" smtClean="0"/>
              <a:t>maintained)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dirty="0"/>
              <a:t> </a:t>
            </a:r>
            <a:r>
              <a:rPr lang="en-US" dirty="0" smtClean="0"/>
              <a:t>Adding </a:t>
            </a:r>
            <a:r>
              <a:rPr lang="en-US" dirty="0"/>
              <a:t>DNs from </a:t>
            </a:r>
            <a:r>
              <a:rPr lang="en-US" dirty="0" err="1"/>
              <a:t>RCAuth</a:t>
            </a:r>
            <a:r>
              <a:rPr lang="en-US" dirty="0"/>
              <a:t> to VOMS for new and existing </a:t>
            </a:r>
            <a:r>
              <a:rPr lang="en-US" dirty="0" smtClean="0"/>
              <a:t>users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dirty="0"/>
              <a:t> </a:t>
            </a:r>
            <a:r>
              <a:rPr lang="en-US" dirty="0" smtClean="0"/>
              <a:t>CERN’s </a:t>
            </a:r>
            <a:r>
              <a:rPr lang="en-US" dirty="0"/>
              <a:t>SSO will potentially be a single </a:t>
            </a:r>
            <a:r>
              <a:rPr lang="en-US" dirty="0" err="1"/>
              <a:t>IdP</a:t>
            </a:r>
            <a:r>
              <a:rPr lang="en-US" dirty="0"/>
              <a:t> for whatever we use for group management (first attempt probably </a:t>
            </a:r>
            <a:r>
              <a:rPr lang="en-US" dirty="0" smtClean="0"/>
              <a:t>IAM)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dirty="0" smtClean="0"/>
              <a:t> Likely </a:t>
            </a:r>
            <a:r>
              <a:rPr lang="en-US" dirty="0"/>
              <a:t>that </a:t>
            </a:r>
            <a:r>
              <a:rPr lang="en-US" dirty="0" err="1"/>
              <a:t>RCAuth</a:t>
            </a:r>
            <a:r>
              <a:rPr lang="en-US" dirty="0"/>
              <a:t> Master Portal will be set up at CERN *but* we can use the EGI </a:t>
            </a:r>
            <a:r>
              <a:rPr lang="en-US" dirty="0" err="1"/>
              <a:t>Checkin</a:t>
            </a:r>
            <a:r>
              <a:rPr lang="en-US" dirty="0"/>
              <a:t> one for the </a:t>
            </a:r>
            <a:r>
              <a:rPr lang="en-US" dirty="0" smtClean="0"/>
              <a:t>pilot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dirty="0"/>
              <a:t> </a:t>
            </a:r>
            <a:r>
              <a:rPr lang="en-US" dirty="0" smtClean="0"/>
              <a:t>Using </a:t>
            </a:r>
            <a:r>
              <a:rPr lang="en-US" dirty="0"/>
              <a:t>IAM + </a:t>
            </a:r>
            <a:r>
              <a:rPr lang="en-US" dirty="0" err="1"/>
              <a:t>RCAuth</a:t>
            </a:r>
            <a:r>
              <a:rPr lang="en-US" dirty="0"/>
              <a:t> will let us use the </a:t>
            </a:r>
            <a:r>
              <a:rPr lang="en-US" b="1" dirty="0" err="1"/>
              <a:t>ssh</a:t>
            </a:r>
            <a:r>
              <a:rPr lang="en-US" b="1" dirty="0"/>
              <a:t>-key command line </a:t>
            </a:r>
            <a:r>
              <a:rPr lang="en-US" dirty="0" smtClean="0"/>
              <a:t>flow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dirty="0"/>
              <a:t> </a:t>
            </a:r>
            <a:r>
              <a:rPr lang="en-US" dirty="0" smtClean="0"/>
              <a:t>We </a:t>
            </a:r>
            <a:r>
              <a:rPr lang="en-US" dirty="0"/>
              <a:t>have a second “pilot” activity to define and test and </a:t>
            </a:r>
            <a:r>
              <a:rPr lang="en-US" b="1" dirty="0"/>
              <a:t>interoperable schema for JWT tokens </a:t>
            </a:r>
            <a:r>
              <a:rPr lang="en-US" dirty="0"/>
              <a:t>between EGI and OSG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0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" sz="10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: WLCG (1/2)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71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33378" y="1079500"/>
            <a:ext cx="8434104" cy="3553225"/>
          </a:xfrm>
        </p:spPr>
        <p:txBody>
          <a:bodyPr/>
          <a:lstStyle/>
          <a:p>
            <a:pPr marL="10160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dirty="0"/>
              <a:t>Actions</a:t>
            </a:r>
            <a:r>
              <a:rPr lang="en-US" dirty="0" smtClean="0"/>
              <a:t>:</a:t>
            </a:r>
          </a:p>
          <a:p>
            <a:pPr marL="10160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dirty="0" smtClean="0"/>
          </a:p>
          <a:p>
            <a:pPr marL="444500" indent="-342900"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dirty="0" smtClean="0"/>
              <a:t>Mischa </a:t>
            </a:r>
            <a:r>
              <a:rPr lang="en-US" dirty="0"/>
              <a:t>to talk with Andrea and see whether IAM can do what we want (no marketing pitch allowed</a:t>
            </a:r>
            <a:r>
              <a:rPr lang="en-US" dirty="0" smtClean="0"/>
              <a:t>!)</a:t>
            </a:r>
          </a:p>
          <a:p>
            <a:pPr marL="444500" indent="-342900"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dirty="0" smtClean="0"/>
              <a:t>Hannah </a:t>
            </a:r>
            <a:r>
              <a:rPr lang="en-US" dirty="0"/>
              <a:t>to set up a call for the JWT tokens </a:t>
            </a:r>
            <a:r>
              <a:rPr lang="en-US" dirty="0" smtClean="0"/>
              <a:t>profile</a:t>
            </a:r>
          </a:p>
          <a:p>
            <a:pPr marL="444500" indent="-342900"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dirty="0" smtClean="0"/>
              <a:t>Prepare </a:t>
            </a:r>
            <a:r>
              <a:rPr lang="en-US" dirty="0"/>
              <a:t>updates for the call on 14th of December at 16:00 CET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0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" sz="10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: WLCG (2/2)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67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33378" y="1079500"/>
            <a:ext cx="4914270" cy="3553225"/>
          </a:xfrm>
        </p:spPr>
        <p:txBody>
          <a:bodyPr/>
          <a:lstStyle/>
          <a:p>
            <a:pPr marL="101600" indent="0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dirty="0" smtClean="0"/>
              <a:t>Add </a:t>
            </a:r>
            <a:r>
              <a:rPr lang="en-US" dirty="0" err="1"/>
              <a:t>IdP</a:t>
            </a:r>
            <a:r>
              <a:rPr lang="en-US" dirty="0"/>
              <a:t>/SP proxy to allow federated access to LSC resources</a:t>
            </a:r>
            <a:r>
              <a:rPr lang="en-US" dirty="0" smtClean="0"/>
              <a:t>.</a:t>
            </a:r>
          </a:p>
          <a:p>
            <a:pPr marL="101600" indent="0">
              <a:lnSpc>
                <a:spcPct val="100000"/>
              </a:lnSpc>
              <a:spcBef>
                <a:spcPts val="400"/>
              </a:spcBef>
              <a:buNone/>
            </a:pPr>
            <a:endParaRPr lang="en-US" dirty="0" smtClean="0"/>
          </a:p>
          <a:p>
            <a:pPr marL="444500" indent="-342900"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dirty="0" smtClean="0"/>
              <a:t>Liaise </a:t>
            </a:r>
            <a:r>
              <a:rPr lang="en-US" dirty="0"/>
              <a:t>with US based IAM Architects</a:t>
            </a:r>
            <a:r>
              <a:rPr lang="en-US" dirty="0" smtClean="0"/>
              <a:t>.</a:t>
            </a:r>
          </a:p>
          <a:p>
            <a:pPr marL="444500" indent="-342900"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dirty="0" smtClean="0"/>
              <a:t>Design </a:t>
            </a:r>
            <a:r>
              <a:rPr lang="en-US" dirty="0" err="1"/>
              <a:t>IdP</a:t>
            </a:r>
            <a:r>
              <a:rPr lang="en-US" dirty="0"/>
              <a:t>/SP proxy architecture</a:t>
            </a:r>
            <a:r>
              <a:rPr lang="en-US" dirty="0" smtClean="0"/>
              <a:t>.</a:t>
            </a:r>
          </a:p>
          <a:p>
            <a:pPr marL="444500" indent="-342900"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dirty="0" smtClean="0"/>
              <a:t>Investigate </a:t>
            </a:r>
            <a:r>
              <a:rPr lang="en-US" dirty="0"/>
              <a:t>implications for SPs (e.g. may assume only LIGO </a:t>
            </a:r>
            <a:r>
              <a:rPr lang="en-US" dirty="0" err="1"/>
              <a:t>IdP</a:t>
            </a:r>
            <a:r>
              <a:rPr lang="en-US" dirty="0"/>
              <a:t>, or incorrect access rules</a:t>
            </a:r>
            <a:r>
              <a:rPr lang="en-US" dirty="0" smtClean="0"/>
              <a:t>).</a:t>
            </a:r>
          </a:p>
          <a:p>
            <a:pPr marL="444500" indent="-342900"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dirty="0" smtClean="0"/>
              <a:t>Identify </a:t>
            </a:r>
            <a:r>
              <a:rPr lang="en-US" dirty="0"/>
              <a:t>replacement for CLI certificate proxy download (Token translation</a:t>
            </a:r>
            <a:r>
              <a:rPr lang="en-US" dirty="0" smtClean="0"/>
              <a:t>).</a:t>
            </a:r>
          </a:p>
          <a:p>
            <a:pPr marL="444500" indent="-342900">
              <a:lnSpc>
                <a:spcPct val="100000"/>
              </a:lnSpc>
              <a:spcBef>
                <a:spcPts val="400"/>
              </a:spcBef>
              <a:buFont typeface="+mj-lt"/>
              <a:buAutoNum type="arabicPeriod"/>
            </a:pPr>
            <a:r>
              <a:rPr lang="en-US" dirty="0" smtClean="0"/>
              <a:t>Possibly </a:t>
            </a:r>
            <a:r>
              <a:rPr lang="en-US" dirty="0"/>
              <a:t>replace </a:t>
            </a:r>
            <a:r>
              <a:rPr lang="en-US" dirty="0" err="1"/>
              <a:t>my.ligo.org</a:t>
            </a:r>
            <a:r>
              <a:rPr lang="en-US" dirty="0"/>
              <a:t> with </a:t>
            </a:r>
            <a:r>
              <a:rPr lang="en-US" dirty="0" err="1"/>
              <a:t>COManage</a:t>
            </a:r>
            <a:r>
              <a:rPr lang="en-US" dirty="0"/>
              <a:t> instance.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0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" sz="10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3: LIGO</a:t>
            </a:r>
            <a:endParaRPr lang="en-US" dirty="0"/>
          </a:p>
        </p:txBody>
      </p:sp>
      <p:grpSp>
        <p:nvGrpSpPr>
          <p:cNvPr id="71" name="Group 70"/>
          <p:cNvGrpSpPr/>
          <p:nvPr/>
        </p:nvGrpSpPr>
        <p:grpSpPr>
          <a:xfrm>
            <a:off x="5317423" y="260350"/>
            <a:ext cx="3628850" cy="4372375"/>
            <a:chOff x="5272600" y="445025"/>
            <a:chExt cx="3628850" cy="4372375"/>
          </a:xfrm>
        </p:grpSpPr>
        <p:sp>
          <p:nvSpPr>
            <p:cNvPr id="52" name="Shape 56"/>
            <p:cNvSpPr/>
            <p:nvPr/>
          </p:nvSpPr>
          <p:spPr>
            <a:xfrm>
              <a:off x="6804750" y="2058625"/>
              <a:ext cx="2096700" cy="8901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-GB"/>
                <a:t>Proxy</a:t>
              </a:r>
            </a:p>
          </p:txBody>
        </p:sp>
        <p:sp>
          <p:nvSpPr>
            <p:cNvPr id="53" name="Shape 57"/>
            <p:cNvSpPr/>
            <p:nvPr/>
          </p:nvSpPr>
          <p:spPr>
            <a:xfrm>
              <a:off x="5449250" y="4273800"/>
              <a:ext cx="570900" cy="543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-GB"/>
                <a:t>SP</a:t>
              </a:r>
            </a:p>
          </p:txBody>
        </p:sp>
        <p:sp>
          <p:nvSpPr>
            <p:cNvPr id="54" name="Shape 58"/>
            <p:cNvSpPr/>
            <p:nvPr/>
          </p:nvSpPr>
          <p:spPr>
            <a:xfrm>
              <a:off x="6274325" y="4273800"/>
              <a:ext cx="570900" cy="543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-GB"/>
                <a:t>SP</a:t>
              </a:r>
            </a:p>
          </p:txBody>
        </p:sp>
        <p:sp>
          <p:nvSpPr>
            <p:cNvPr id="55" name="Shape 59"/>
            <p:cNvSpPr/>
            <p:nvPr/>
          </p:nvSpPr>
          <p:spPr>
            <a:xfrm>
              <a:off x="7212425" y="4273800"/>
              <a:ext cx="570900" cy="543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-GB"/>
                <a:t>SP</a:t>
              </a:r>
            </a:p>
          </p:txBody>
        </p:sp>
        <p:sp>
          <p:nvSpPr>
            <p:cNvPr id="56" name="Shape 60"/>
            <p:cNvSpPr/>
            <p:nvPr/>
          </p:nvSpPr>
          <p:spPr>
            <a:xfrm>
              <a:off x="8101100" y="4273800"/>
              <a:ext cx="570900" cy="543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-GB"/>
                <a:t>SP</a:t>
              </a:r>
            </a:p>
          </p:txBody>
        </p:sp>
        <p:sp>
          <p:nvSpPr>
            <p:cNvPr id="57" name="Shape 61"/>
            <p:cNvSpPr/>
            <p:nvPr/>
          </p:nvSpPr>
          <p:spPr>
            <a:xfrm>
              <a:off x="5272600" y="2082475"/>
              <a:ext cx="1352100" cy="8424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-GB"/>
                <a:t>my.ligo.org</a:t>
              </a:r>
            </a:p>
            <a:p>
              <a:pPr lvl="0">
                <a:spcBef>
                  <a:spcPts val="0"/>
                </a:spcBef>
                <a:buNone/>
              </a:pPr>
              <a:r>
                <a:rPr lang="en-GB"/>
                <a:t>(COManage)</a:t>
              </a:r>
            </a:p>
          </p:txBody>
        </p:sp>
        <p:cxnSp>
          <p:nvCxnSpPr>
            <p:cNvPr id="58" name="Shape 62"/>
            <p:cNvCxnSpPr/>
            <p:nvPr/>
          </p:nvCxnSpPr>
          <p:spPr>
            <a:xfrm flipH="1">
              <a:off x="7853150" y="988625"/>
              <a:ext cx="570300" cy="10701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59" name="Shape 64"/>
            <p:cNvCxnSpPr/>
            <p:nvPr/>
          </p:nvCxnSpPr>
          <p:spPr>
            <a:xfrm flipH="1">
              <a:off x="7497900" y="2948725"/>
              <a:ext cx="355200" cy="13251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60" name="Shape 65"/>
            <p:cNvCxnSpPr/>
            <p:nvPr/>
          </p:nvCxnSpPr>
          <p:spPr>
            <a:xfrm>
              <a:off x="7853100" y="2948725"/>
              <a:ext cx="533400" cy="13251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61" name="Shape 66"/>
            <p:cNvCxnSpPr/>
            <p:nvPr/>
          </p:nvCxnSpPr>
          <p:spPr>
            <a:xfrm flipH="1">
              <a:off x="6559800" y="2948725"/>
              <a:ext cx="1293300" cy="13251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62" name="Shape 67"/>
            <p:cNvCxnSpPr/>
            <p:nvPr/>
          </p:nvCxnSpPr>
          <p:spPr>
            <a:xfrm flipH="1">
              <a:off x="5734800" y="2948725"/>
              <a:ext cx="2118300" cy="13251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63" name="Shape 68"/>
            <p:cNvCxnSpPr/>
            <p:nvPr/>
          </p:nvCxnSpPr>
          <p:spPr>
            <a:xfrm rot="10800000">
              <a:off x="6624750" y="2503675"/>
              <a:ext cx="180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dot"/>
              <a:round/>
              <a:headEnd type="none" w="lg" len="lg"/>
              <a:tailEnd type="triangle" w="lg" len="lg"/>
            </a:ln>
          </p:spPr>
        </p:cxnSp>
        <p:sp>
          <p:nvSpPr>
            <p:cNvPr id="64" name="Shape 69"/>
            <p:cNvSpPr/>
            <p:nvPr/>
          </p:nvSpPr>
          <p:spPr>
            <a:xfrm>
              <a:off x="5486150" y="445025"/>
              <a:ext cx="570900" cy="543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GB"/>
                <a:t>IdP</a:t>
              </a:r>
            </a:p>
          </p:txBody>
        </p:sp>
        <p:sp>
          <p:nvSpPr>
            <p:cNvPr id="65" name="Shape 70"/>
            <p:cNvSpPr/>
            <p:nvPr/>
          </p:nvSpPr>
          <p:spPr>
            <a:xfrm>
              <a:off x="6311225" y="445025"/>
              <a:ext cx="570900" cy="543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GB"/>
                <a:t>IdP</a:t>
              </a:r>
            </a:p>
          </p:txBody>
        </p:sp>
        <p:sp>
          <p:nvSpPr>
            <p:cNvPr id="66" name="Shape 71"/>
            <p:cNvSpPr/>
            <p:nvPr/>
          </p:nvSpPr>
          <p:spPr>
            <a:xfrm>
              <a:off x="7249325" y="445025"/>
              <a:ext cx="570900" cy="543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GB" dirty="0" err="1"/>
                <a:t>IdP</a:t>
              </a:r>
              <a:endParaRPr lang="en-GB" dirty="0"/>
            </a:p>
          </p:txBody>
        </p:sp>
        <p:sp>
          <p:nvSpPr>
            <p:cNvPr id="67" name="Shape 63"/>
            <p:cNvSpPr/>
            <p:nvPr/>
          </p:nvSpPr>
          <p:spPr>
            <a:xfrm>
              <a:off x="8138000" y="445025"/>
              <a:ext cx="570900" cy="543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GB"/>
                <a:t>IdP</a:t>
              </a:r>
            </a:p>
          </p:txBody>
        </p:sp>
        <p:cxnSp>
          <p:nvCxnSpPr>
            <p:cNvPr id="68" name="Shape 72"/>
            <p:cNvCxnSpPr/>
            <p:nvPr/>
          </p:nvCxnSpPr>
          <p:spPr>
            <a:xfrm>
              <a:off x="5771600" y="988625"/>
              <a:ext cx="2081400" cy="10701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69" name="Shape 73"/>
            <p:cNvCxnSpPr/>
            <p:nvPr/>
          </p:nvCxnSpPr>
          <p:spPr>
            <a:xfrm>
              <a:off x="6596675" y="988625"/>
              <a:ext cx="1256400" cy="10701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70" name="Shape 74"/>
            <p:cNvCxnSpPr/>
            <p:nvPr/>
          </p:nvCxnSpPr>
          <p:spPr>
            <a:xfrm>
              <a:off x="7534775" y="988625"/>
              <a:ext cx="318300" cy="10701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</p:spTree>
    <p:extLst>
      <p:ext uri="{BB962C8B-B14F-4D97-AF65-F5344CB8AC3E}">
        <p14:creationId xmlns:p14="http://schemas.microsoft.com/office/powerpoint/2010/main" val="199234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30827" y="663038"/>
            <a:ext cx="5301091" cy="3975014"/>
          </a:xfrm>
        </p:spPr>
      </p:pic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341734" y="55987"/>
            <a:ext cx="7209065" cy="994172"/>
          </a:xfrm>
        </p:spPr>
        <p:txBody>
          <a:bodyPr/>
          <a:lstStyle/>
          <a:p>
            <a:r>
              <a:rPr lang="en-US" dirty="0"/>
              <a:t>4</a:t>
            </a:r>
            <a:r>
              <a:rPr lang="en-US" dirty="0" smtClean="0"/>
              <a:t>: EPOS (1/5)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62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" y="0"/>
            <a:ext cx="6858000" cy="51435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1734" y="55987"/>
            <a:ext cx="7209065" cy="994172"/>
          </a:xfrm>
        </p:spPr>
        <p:txBody>
          <a:bodyPr/>
          <a:lstStyle/>
          <a:p>
            <a:r>
              <a:rPr lang="en-US" dirty="0"/>
              <a:t>4</a:t>
            </a:r>
            <a:r>
              <a:rPr lang="en-US" dirty="0" smtClean="0"/>
              <a:t>: EPOS (2/5)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64700"/>
      </p:ext>
    </p:extLst>
  </p:cSld>
  <p:clrMapOvr>
    <a:masterClrMapping/>
  </p:clrMapOvr>
</p:sld>
</file>

<file path=ppt/theme/theme1.xml><?xml version="1.0" encoding="utf-8"?>
<a:theme xmlns:a="http://schemas.openxmlformats.org/drawingml/2006/main" name="GEANT Associatio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2712</TotalTime>
  <Words>674</Words>
  <Application>Microsoft Macintosh PowerPoint</Application>
  <PresentationFormat>On-screen Show (16:9)</PresentationFormat>
  <Paragraphs>129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Calibri</vt:lpstr>
      <vt:lpstr>Arial</vt:lpstr>
      <vt:lpstr>GEANT Association</vt:lpstr>
      <vt:lpstr>Thursday pilot session: 7-minutes</vt:lpstr>
      <vt:lpstr>1: CTA (1/3)</vt:lpstr>
      <vt:lpstr>1: CTA (2/3)</vt:lpstr>
      <vt:lpstr>1: CTA (3/3)</vt:lpstr>
      <vt:lpstr>2: WLCG (1/2)</vt:lpstr>
      <vt:lpstr>2: WLCG (2/2)</vt:lpstr>
      <vt:lpstr>3: LIGO</vt:lpstr>
      <vt:lpstr>4: EPOS (1/5)</vt:lpstr>
      <vt:lpstr>4: EPOS (2/5)</vt:lpstr>
      <vt:lpstr>4: EPOS (3/5)</vt:lpstr>
      <vt:lpstr>4: EPOS (4/5)</vt:lpstr>
      <vt:lpstr>4: EPOS (5/5)</vt:lpstr>
      <vt:lpstr>5: EISCAT</vt:lpstr>
      <vt:lpstr>5: EISCAT_3D (2/3)</vt:lpstr>
      <vt:lpstr>5: EISCAT_3D (3/3)</vt:lpstr>
    </vt:vector>
  </TitlesOfParts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Licia Florio</cp:lastModifiedBy>
  <cp:revision>33</cp:revision>
  <dcterms:modified xsi:type="dcterms:W3CDTF">2017-11-23T21:35:54Z</dcterms:modified>
</cp:coreProperties>
</file>