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83" r:id="rId5"/>
    <p:sldId id="281" r:id="rId6"/>
    <p:sldId id="291" r:id="rId7"/>
    <p:sldId id="293" r:id="rId8"/>
    <p:sldId id="294" r:id="rId9"/>
    <p:sldId id="287" r:id="rId10"/>
    <p:sldId id="288" r:id="rId11"/>
    <p:sldId id="289" r:id="rId12"/>
    <p:sldId id="296" r:id="rId13"/>
    <p:sldId id="301" r:id="rId14"/>
    <p:sldId id="300" r:id="rId15"/>
    <p:sldId id="295" r:id="rId16"/>
    <p:sldId id="297" r:id="rId17"/>
    <p:sldId id="298" r:id="rId18"/>
    <p:sldId id="286" r:id="rId19"/>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5D"/>
    <a:srgbClr val="004361"/>
    <a:srgbClr val="1C4161"/>
    <a:srgbClr val="F6791C"/>
    <a:srgbClr val="003F5E"/>
    <a:srgbClr val="F57B20"/>
    <a:srgbClr val="F57A1E"/>
    <a:srgbClr val="013F5E"/>
    <a:srgbClr val="003959"/>
    <a:srgbClr val="ED15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41" autoAdjust="0"/>
    <p:restoredTop sz="94660"/>
  </p:normalViewPr>
  <p:slideViewPr>
    <p:cSldViewPr snapToGrid="0">
      <p:cViewPr>
        <p:scale>
          <a:sx n="83" d="100"/>
          <a:sy n="83" d="100"/>
        </p:scale>
        <p:origin x="888" y="2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30AF16-BD8E-C94B-B39B-46764BB93E47}" type="doc">
      <dgm:prSet loTypeId="urn:microsoft.com/office/officeart/2005/8/layout/radial2" loCatId="relationship" qsTypeId="urn:microsoft.com/office/officeart/2005/8/quickstyle/simple4" qsCatId="simple" csTypeId="urn:microsoft.com/office/officeart/2005/8/colors/accent1_2" csCatId="accent1" phldr="1"/>
      <dgm:spPr/>
      <dgm:t>
        <a:bodyPr/>
        <a:lstStyle/>
        <a:p>
          <a:endParaRPr lang="en-GB"/>
        </a:p>
      </dgm:t>
    </dgm:pt>
    <dgm:pt modelId="{ACE56B1E-2F15-6145-A8B1-DC85FC31E198}">
      <dgm:prSet phldrT="[Text]" custT="1"/>
      <dgm:spPr>
        <a:solidFill>
          <a:srgbClr val="F57A1E">
            <a:alpha val="54000"/>
          </a:srgbClr>
        </a:solidFill>
      </dgm:spPr>
      <dgm:t>
        <a:bodyPr/>
        <a:lstStyle/>
        <a:p>
          <a:r>
            <a:rPr lang="en-GB" sz="1900" dirty="0" smtClean="0">
              <a:solidFill>
                <a:srgbClr val="003959"/>
              </a:solidFill>
            </a:rPr>
            <a:t>r/ e-</a:t>
          </a:r>
          <a:r>
            <a:rPr lang="en-GB" sz="1900" dirty="0" err="1" smtClean="0">
              <a:solidFill>
                <a:srgbClr val="003959"/>
              </a:solidFill>
            </a:rPr>
            <a:t>infras</a:t>
          </a:r>
          <a:endParaRPr lang="en-GB" sz="1900" dirty="0">
            <a:solidFill>
              <a:srgbClr val="003959"/>
            </a:solidFill>
          </a:endParaRPr>
        </a:p>
      </dgm:t>
    </dgm:pt>
    <dgm:pt modelId="{175EFAB6-1137-374E-82AD-02E0D408896A}" type="parTrans" cxnId="{F52D33D3-EDAF-6D4D-9ADC-BE92091D853F}">
      <dgm:prSet/>
      <dgm:spPr/>
      <dgm:t>
        <a:bodyPr/>
        <a:lstStyle/>
        <a:p>
          <a:endParaRPr lang="en-GB"/>
        </a:p>
      </dgm:t>
    </dgm:pt>
    <dgm:pt modelId="{7F9250CE-C267-FF40-9E5F-CE0947AE1D9A}" type="sibTrans" cxnId="{F52D33D3-EDAF-6D4D-9ADC-BE92091D853F}">
      <dgm:prSet/>
      <dgm:spPr/>
      <dgm:t>
        <a:bodyPr/>
        <a:lstStyle/>
        <a:p>
          <a:endParaRPr lang="en-GB"/>
        </a:p>
      </dgm:t>
    </dgm:pt>
    <dgm:pt modelId="{57D0228E-8D55-AA49-B956-3E9D7A863C58}">
      <dgm:prSet phldrT="[Text]"/>
      <dgm:spPr>
        <a:solidFill>
          <a:srgbClr val="003959">
            <a:alpha val="56000"/>
          </a:srgbClr>
        </a:solidFill>
      </dgm:spPr>
      <dgm:t>
        <a:bodyPr/>
        <a:lstStyle/>
        <a:p>
          <a:r>
            <a:rPr lang="en-GB" dirty="0" smtClean="0">
              <a:solidFill>
                <a:schemeClr val="tx1"/>
              </a:solidFill>
            </a:rPr>
            <a:t>NA3</a:t>
          </a:r>
          <a:endParaRPr lang="en-GB" dirty="0">
            <a:solidFill>
              <a:schemeClr val="tx1"/>
            </a:solidFill>
          </a:endParaRPr>
        </a:p>
      </dgm:t>
    </dgm:pt>
    <dgm:pt modelId="{C1F2B432-EFFE-FE44-B02E-5E48BEA2FBF9}" type="parTrans" cxnId="{C46FF040-32FA-1B4C-8A8B-CBA20EE8C6F2}">
      <dgm:prSet/>
      <dgm:spPr/>
      <dgm:t>
        <a:bodyPr/>
        <a:lstStyle/>
        <a:p>
          <a:endParaRPr lang="en-GB"/>
        </a:p>
      </dgm:t>
    </dgm:pt>
    <dgm:pt modelId="{F5AB54EA-D262-6541-9655-0EC5BB2B7001}" type="sibTrans" cxnId="{C46FF040-32FA-1B4C-8A8B-CBA20EE8C6F2}">
      <dgm:prSet/>
      <dgm:spPr/>
      <dgm:t>
        <a:bodyPr/>
        <a:lstStyle/>
        <a:p>
          <a:endParaRPr lang="en-GB"/>
        </a:p>
      </dgm:t>
    </dgm:pt>
    <dgm:pt modelId="{6DE5D154-EA5F-F841-883B-896C70EE6CBD}">
      <dgm:prSet phldrT="[Text]"/>
      <dgm:spPr>
        <a:solidFill>
          <a:srgbClr val="003959">
            <a:alpha val="57000"/>
          </a:srgbClr>
        </a:solidFill>
      </dgm:spPr>
      <dgm:t>
        <a:bodyPr/>
        <a:lstStyle/>
        <a:p>
          <a:r>
            <a:rPr lang="en-GB" dirty="0" smtClean="0">
              <a:solidFill>
                <a:schemeClr val="tx1"/>
              </a:solidFill>
            </a:rPr>
            <a:t>SA1</a:t>
          </a:r>
          <a:endParaRPr lang="en-GB" dirty="0">
            <a:solidFill>
              <a:schemeClr val="tx1"/>
            </a:solidFill>
          </a:endParaRPr>
        </a:p>
      </dgm:t>
    </dgm:pt>
    <dgm:pt modelId="{D0512C91-82C2-A747-8A73-72BE4F38C532}" type="parTrans" cxnId="{BAA5825A-97F5-3645-BC82-4F912339EF8D}">
      <dgm:prSet/>
      <dgm:spPr/>
      <dgm:t>
        <a:bodyPr/>
        <a:lstStyle/>
        <a:p>
          <a:endParaRPr lang="en-GB"/>
        </a:p>
      </dgm:t>
    </dgm:pt>
    <dgm:pt modelId="{63099B1F-BE13-774B-9E6C-B9CF1D5888D4}" type="sibTrans" cxnId="{BAA5825A-97F5-3645-BC82-4F912339EF8D}">
      <dgm:prSet/>
      <dgm:spPr/>
      <dgm:t>
        <a:bodyPr/>
        <a:lstStyle/>
        <a:p>
          <a:endParaRPr lang="en-GB"/>
        </a:p>
      </dgm:t>
    </dgm:pt>
    <dgm:pt modelId="{BC0F394A-268E-E84C-AF8D-7C4272A25689}">
      <dgm:prSet phldrT="[Text]"/>
      <dgm:spPr>
        <a:solidFill>
          <a:srgbClr val="003959">
            <a:alpha val="56000"/>
          </a:srgbClr>
        </a:solidFill>
      </dgm:spPr>
      <dgm:t>
        <a:bodyPr/>
        <a:lstStyle/>
        <a:p>
          <a:r>
            <a:rPr lang="en-GB" dirty="0" smtClean="0">
              <a:solidFill>
                <a:schemeClr val="tx1"/>
              </a:solidFill>
            </a:rPr>
            <a:t>NA1</a:t>
          </a:r>
          <a:endParaRPr lang="en-GB" dirty="0">
            <a:solidFill>
              <a:schemeClr val="tx1"/>
            </a:solidFill>
          </a:endParaRPr>
        </a:p>
      </dgm:t>
    </dgm:pt>
    <dgm:pt modelId="{D5250F63-3447-9C45-A095-AA7E00179B80}" type="parTrans" cxnId="{1CCB7C82-D741-A845-952E-FCFB95FF2E59}">
      <dgm:prSet/>
      <dgm:spPr/>
      <dgm:t>
        <a:bodyPr/>
        <a:lstStyle/>
        <a:p>
          <a:endParaRPr lang="en-GB"/>
        </a:p>
      </dgm:t>
    </dgm:pt>
    <dgm:pt modelId="{00E9E5AC-1FFD-5042-ABA3-A0AD101E9005}" type="sibTrans" cxnId="{1CCB7C82-D741-A845-952E-FCFB95FF2E59}">
      <dgm:prSet/>
      <dgm:spPr/>
      <dgm:t>
        <a:bodyPr/>
        <a:lstStyle/>
        <a:p>
          <a:endParaRPr lang="en-GB"/>
        </a:p>
      </dgm:t>
    </dgm:pt>
    <dgm:pt modelId="{6FAA24AF-86A6-904D-BC44-482A03F1E057}">
      <dgm:prSet phldrT="[Text]"/>
      <dgm:spPr>
        <a:solidFill>
          <a:srgbClr val="003959">
            <a:alpha val="56000"/>
          </a:srgbClr>
        </a:solidFill>
      </dgm:spPr>
      <dgm:t>
        <a:bodyPr/>
        <a:lstStyle/>
        <a:p>
          <a:r>
            <a:rPr lang="en-GB" dirty="0" smtClean="0">
              <a:solidFill>
                <a:schemeClr val="tx1"/>
              </a:solidFill>
            </a:rPr>
            <a:t>NA2</a:t>
          </a:r>
          <a:endParaRPr lang="en-GB" dirty="0">
            <a:solidFill>
              <a:schemeClr val="tx1"/>
            </a:solidFill>
          </a:endParaRPr>
        </a:p>
      </dgm:t>
    </dgm:pt>
    <dgm:pt modelId="{04370F96-6300-1049-8190-DE1B8BC9A83B}" type="parTrans" cxnId="{52911DFC-BC14-7743-9386-5C0676B48E19}">
      <dgm:prSet/>
      <dgm:spPr/>
      <dgm:t>
        <a:bodyPr/>
        <a:lstStyle/>
        <a:p>
          <a:endParaRPr lang="en-GB"/>
        </a:p>
      </dgm:t>
    </dgm:pt>
    <dgm:pt modelId="{86917FF1-5F5F-4948-8318-32A474CDB7B8}" type="sibTrans" cxnId="{52911DFC-BC14-7743-9386-5C0676B48E19}">
      <dgm:prSet/>
      <dgm:spPr/>
      <dgm:t>
        <a:bodyPr/>
        <a:lstStyle/>
        <a:p>
          <a:endParaRPr lang="en-GB"/>
        </a:p>
      </dgm:t>
    </dgm:pt>
    <dgm:pt modelId="{CD8F8058-C69B-8147-81C7-177B689F7507}">
      <dgm:prSet phldrT="[Text]"/>
      <dgm:spPr>
        <a:solidFill>
          <a:srgbClr val="003959">
            <a:alpha val="56000"/>
          </a:srgbClr>
        </a:solidFill>
      </dgm:spPr>
      <dgm:t>
        <a:bodyPr/>
        <a:lstStyle/>
        <a:p>
          <a:r>
            <a:rPr lang="en-GB" dirty="0" smtClean="0">
              <a:solidFill>
                <a:schemeClr val="tx1"/>
              </a:solidFill>
            </a:rPr>
            <a:t>JRA1</a:t>
          </a:r>
          <a:endParaRPr lang="en-GB" dirty="0">
            <a:solidFill>
              <a:schemeClr val="tx1"/>
            </a:solidFill>
          </a:endParaRPr>
        </a:p>
      </dgm:t>
    </dgm:pt>
    <dgm:pt modelId="{8F1BE43A-FE30-2B44-AE4D-019E91FB0984}" type="parTrans" cxnId="{105057C4-AD2F-484A-909F-97D4A9A35B36}">
      <dgm:prSet/>
      <dgm:spPr/>
      <dgm:t>
        <a:bodyPr/>
        <a:lstStyle/>
        <a:p>
          <a:endParaRPr lang="en-GB"/>
        </a:p>
      </dgm:t>
    </dgm:pt>
    <dgm:pt modelId="{8AF7106C-A1C1-324D-B68D-5645960AF786}" type="sibTrans" cxnId="{105057C4-AD2F-484A-909F-97D4A9A35B36}">
      <dgm:prSet/>
      <dgm:spPr/>
      <dgm:t>
        <a:bodyPr/>
        <a:lstStyle/>
        <a:p>
          <a:endParaRPr lang="en-GB"/>
        </a:p>
      </dgm:t>
    </dgm:pt>
    <dgm:pt modelId="{AEA9DFE4-C56B-8B46-89CA-2CCC7A152FDF}" type="pres">
      <dgm:prSet presAssocID="{A730AF16-BD8E-C94B-B39B-46764BB93E47}" presName="composite" presStyleCnt="0">
        <dgm:presLayoutVars>
          <dgm:chMax val="5"/>
          <dgm:dir/>
          <dgm:animLvl val="ctr"/>
          <dgm:resizeHandles val="exact"/>
        </dgm:presLayoutVars>
      </dgm:prSet>
      <dgm:spPr/>
      <dgm:t>
        <a:bodyPr/>
        <a:lstStyle/>
        <a:p>
          <a:endParaRPr lang="en-GB"/>
        </a:p>
      </dgm:t>
    </dgm:pt>
    <dgm:pt modelId="{5DD58237-7F14-C141-9B97-DE56F8FB4844}" type="pres">
      <dgm:prSet presAssocID="{A730AF16-BD8E-C94B-B39B-46764BB93E47}" presName="cycle" presStyleCnt="0"/>
      <dgm:spPr/>
    </dgm:pt>
    <dgm:pt modelId="{1BF33492-9990-5C4E-928B-31C08D8273EF}" type="pres">
      <dgm:prSet presAssocID="{A730AF16-BD8E-C94B-B39B-46764BB93E47}" presName="centerShape" presStyleCnt="0"/>
      <dgm:spPr/>
    </dgm:pt>
    <dgm:pt modelId="{61A7CBF4-19EA-4441-AC81-46891220F8E6}" type="pres">
      <dgm:prSet presAssocID="{A730AF16-BD8E-C94B-B39B-46764BB93E47}" presName="connSite" presStyleLbl="node1" presStyleIdx="0" presStyleCnt="7"/>
      <dgm:spPr/>
    </dgm:pt>
    <dgm:pt modelId="{E323C0E7-6C15-0945-8F91-CC13C3E1A89F}" type="pres">
      <dgm:prSet presAssocID="{A730AF16-BD8E-C94B-B39B-46764BB93E47}" presName="visible" presStyleLbl="node1" presStyleIdx="0" presStyleCnt="7" custScaleX="151861" custScaleY="151637" custLinFactNeighborX="-922" custLinFactNeighborY="-7648"/>
      <dgm:spPr>
        <a:solidFill>
          <a:srgbClr val="003959"/>
        </a:solidFill>
      </dgm:spPr>
    </dgm:pt>
    <dgm:pt modelId="{A37E93C6-8D80-A44F-9D98-638A9D35070E}" type="pres">
      <dgm:prSet presAssocID="{175EFAB6-1137-374E-82AD-02E0D408896A}" presName="Name25" presStyleLbl="parChTrans1D1" presStyleIdx="0" presStyleCnt="6"/>
      <dgm:spPr/>
      <dgm:t>
        <a:bodyPr/>
        <a:lstStyle/>
        <a:p>
          <a:endParaRPr lang="en-GB"/>
        </a:p>
      </dgm:t>
    </dgm:pt>
    <dgm:pt modelId="{6FD6D4CF-FBB2-8443-BC5E-715D71E47F83}" type="pres">
      <dgm:prSet presAssocID="{ACE56B1E-2F15-6145-A8B1-DC85FC31E198}" presName="node" presStyleCnt="0"/>
      <dgm:spPr/>
    </dgm:pt>
    <dgm:pt modelId="{1DAC785C-043C-1E42-8BFE-5D06E610B568}" type="pres">
      <dgm:prSet presAssocID="{ACE56B1E-2F15-6145-A8B1-DC85FC31E198}" presName="parentNode" presStyleLbl="node1" presStyleIdx="1" presStyleCnt="7" custScaleX="256643" custScaleY="95899" custLinFactX="-65644" custLinFactNeighborX="-100000" custLinFactNeighborY="44006">
        <dgm:presLayoutVars>
          <dgm:chMax val="1"/>
          <dgm:bulletEnabled val="1"/>
        </dgm:presLayoutVars>
      </dgm:prSet>
      <dgm:spPr/>
      <dgm:t>
        <a:bodyPr/>
        <a:lstStyle/>
        <a:p>
          <a:endParaRPr lang="en-GB"/>
        </a:p>
      </dgm:t>
    </dgm:pt>
    <dgm:pt modelId="{4C1EE984-0B14-B845-BB49-5F2CC1CCE632}" type="pres">
      <dgm:prSet presAssocID="{ACE56B1E-2F15-6145-A8B1-DC85FC31E198}" presName="childNode" presStyleLbl="revTx" presStyleIdx="0" presStyleCnt="0">
        <dgm:presLayoutVars>
          <dgm:bulletEnabled val="1"/>
        </dgm:presLayoutVars>
      </dgm:prSet>
      <dgm:spPr/>
      <dgm:t>
        <a:bodyPr/>
        <a:lstStyle/>
        <a:p>
          <a:endParaRPr lang="en-GB"/>
        </a:p>
      </dgm:t>
    </dgm:pt>
    <dgm:pt modelId="{09FD3A63-3459-4441-89FB-7903BA04EB73}" type="pres">
      <dgm:prSet presAssocID="{D5250F63-3447-9C45-A095-AA7E00179B80}" presName="Name25" presStyleLbl="parChTrans1D1" presStyleIdx="1" presStyleCnt="6"/>
      <dgm:spPr/>
      <dgm:t>
        <a:bodyPr/>
        <a:lstStyle/>
        <a:p>
          <a:endParaRPr lang="en-GB"/>
        </a:p>
      </dgm:t>
    </dgm:pt>
    <dgm:pt modelId="{2BE8C33A-A429-3446-98CF-C2B76ADD4B93}" type="pres">
      <dgm:prSet presAssocID="{BC0F394A-268E-E84C-AF8D-7C4272A25689}" presName="node" presStyleCnt="0"/>
      <dgm:spPr/>
    </dgm:pt>
    <dgm:pt modelId="{F5FA71DA-9114-F548-97C0-43218FB7C0FE}" type="pres">
      <dgm:prSet presAssocID="{BC0F394A-268E-E84C-AF8D-7C4272A25689}" presName="parentNode" presStyleLbl="node1" presStyleIdx="2" presStyleCnt="7" custLinFactNeighborX="4654" custLinFactNeighborY="-29806">
        <dgm:presLayoutVars>
          <dgm:chMax val="1"/>
          <dgm:bulletEnabled val="1"/>
        </dgm:presLayoutVars>
      </dgm:prSet>
      <dgm:spPr/>
      <dgm:t>
        <a:bodyPr/>
        <a:lstStyle/>
        <a:p>
          <a:endParaRPr lang="en-GB"/>
        </a:p>
      </dgm:t>
    </dgm:pt>
    <dgm:pt modelId="{55E3A394-EF28-D34F-B5B1-3CEBC15ED4DF}" type="pres">
      <dgm:prSet presAssocID="{BC0F394A-268E-E84C-AF8D-7C4272A25689}" presName="childNode" presStyleLbl="revTx" presStyleIdx="0" presStyleCnt="0">
        <dgm:presLayoutVars>
          <dgm:bulletEnabled val="1"/>
        </dgm:presLayoutVars>
      </dgm:prSet>
      <dgm:spPr/>
    </dgm:pt>
    <dgm:pt modelId="{8A31F37B-3E3B-3E48-AD68-74D048E523D2}" type="pres">
      <dgm:prSet presAssocID="{8F1BE43A-FE30-2B44-AE4D-019E91FB0984}" presName="Name25" presStyleLbl="parChTrans1D1" presStyleIdx="2" presStyleCnt="6"/>
      <dgm:spPr/>
    </dgm:pt>
    <dgm:pt modelId="{99CA72AB-08C6-BF4B-BFD9-AC9650A8BADA}" type="pres">
      <dgm:prSet presAssocID="{CD8F8058-C69B-8147-81C7-177B689F7507}" presName="node" presStyleCnt="0"/>
      <dgm:spPr/>
    </dgm:pt>
    <dgm:pt modelId="{609B171D-7756-F44A-9FDD-EEDDFD258186}" type="pres">
      <dgm:prSet presAssocID="{CD8F8058-C69B-8147-81C7-177B689F7507}" presName="parentNode" presStyleLbl="node1" presStyleIdx="3" presStyleCnt="7" custLinFactNeighborX="-32729" custLinFactNeighborY="-28310">
        <dgm:presLayoutVars>
          <dgm:chMax val="1"/>
          <dgm:bulletEnabled val="1"/>
        </dgm:presLayoutVars>
      </dgm:prSet>
      <dgm:spPr/>
      <dgm:t>
        <a:bodyPr/>
        <a:lstStyle/>
        <a:p>
          <a:endParaRPr lang="en-GB"/>
        </a:p>
      </dgm:t>
    </dgm:pt>
    <dgm:pt modelId="{C38F1044-7BE9-0544-B452-02EE879A4A03}" type="pres">
      <dgm:prSet presAssocID="{CD8F8058-C69B-8147-81C7-177B689F7507}" presName="childNode" presStyleLbl="revTx" presStyleIdx="0" presStyleCnt="0">
        <dgm:presLayoutVars>
          <dgm:bulletEnabled val="1"/>
        </dgm:presLayoutVars>
      </dgm:prSet>
      <dgm:spPr/>
    </dgm:pt>
    <dgm:pt modelId="{3D9CB5F2-C745-F749-8D3D-4479A99E8605}" type="pres">
      <dgm:prSet presAssocID="{04370F96-6300-1049-8190-DE1B8BC9A83B}" presName="Name25" presStyleLbl="parChTrans1D1" presStyleIdx="3" presStyleCnt="6"/>
      <dgm:spPr/>
      <dgm:t>
        <a:bodyPr/>
        <a:lstStyle/>
        <a:p>
          <a:endParaRPr lang="en-GB"/>
        </a:p>
      </dgm:t>
    </dgm:pt>
    <dgm:pt modelId="{E06BD076-83B3-6C42-A221-C31DCA62C1C4}" type="pres">
      <dgm:prSet presAssocID="{6FAA24AF-86A6-904D-BC44-482A03F1E057}" presName="node" presStyleCnt="0"/>
      <dgm:spPr/>
    </dgm:pt>
    <dgm:pt modelId="{0542A041-0679-6A42-84CF-248DE7E0B275}" type="pres">
      <dgm:prSet presAssocID="{6FAA24AF-86A6-904D-BC44-482A03F1E057}" presName="parentNode" presStyleLbl="node1" presStyleIdx="4" presStyleCnt="7" custLinFactNeighborX="-39650" custLinFactNeighborY="-36949">
        <dgm:presLayoutVars>
          <dgm:chMax val="1"/>
          <dgm:bulletEnabled val="1"/>
        </dgm:presLayoutVars>
      </dgm:prSet>
      <dgm:spPr/>
      <dgm:t>
        <a:bodyPr/>
        <a:lstStyle/>
        <a:p>
          <a:endParaRPr lang="en-GB"/>
        </a:p>
      </dgm:t>
    </dgm:pt>
    <dgm:pt modelId="{B6105197-A8BB-334B-B5A9-11021CAFD8B0}" type="pres">
      <dgm:prSet presAssocID="{6FAA24AF-86A6-904D-BC44-482A03F1E057}" presName="childNode" presStyleLbl="revTx" presStyleIdx="0" presStyleCnt="0">
        <dgm:presLayoutVars>
          <dgm:bulletEnabled val="1"/>
        </dgm:presLayoutVars>
      </dgm:prSet>
      <dgm:spPr/>
    </dgm:pt>
    <dgm:pt modelId="{D3766CF0-E6D2-AA4E-B33F-C6CF346C6FFD}" type="pres">
      <dgm:prSet presAssocID="{C1F2B432-EFFE-FE44-B02E-5E48BEA2FBF9}" presName="Name25" presStyleLbl="parChTrans1D1" presStyleIdx="4" presStyleCnt="6"/>
      <dgm:spPr/>
      <dgm:t>
        <a:bodyPr/>
        <a:lstStyle/>
        <a:p>
          <a:endParaRPr lang="en-GB"/>
        </a:p>
      </dgm:t>
    </dgm:pt>
    <dgm:pt modelId="{DC6F6BC2-6505-5D45-87F1-D6BB9716E97C}" type="pres">
      <dgm:prSet presAssocID="{57D0228E-8D55-AA49-B956-3E9D7A863C58}" presName="node" presStyleCnt="0"/>
      <dgm:spPr/>
    </dgm:pt>
    <dgm:pt modelId="{B6C8C27C-5783-CD4D-9CB3-CBBD07369654}" type="pres">
      <dgm:prSet presAssocID="{57D0228E-8D55-AA49-B956-3E9D7A863C58}" presName="parentNode" presStyleLbl="node1" presStyleIdx="5" presStyleCnt="7" custLinFactNeighborX="6981" custLinFactNeighborY="-50003">
        <dgm:presLayoutVars>
          <dgm:chMax val="1"/>
          <dgm:bulletEnabled val="1"/>
        </dgm:presLayoutVars>
      </dgm:prSet>
      <dgm:spPr/>
      <dgm:t>
        <a:bodyPr/>
        <a:lstStyle/>
        <a:p>
          <a:endParaRPr lang="en-GB"/>
        </a:p>
      </dgm:t>
    </dgm:pt>
    <dgm:pt modelId="{7EBA87B4-3691-FF43-8F65-AE771A9A0013}" type="pres">
      <dgm:prSet presAssocID="{57D0228E-8D55-AA49-B956-3E9D7A863C58}" presName="childNode" presStyleLbl="revTx" presStyleIdx="0" presStyleCnt="0">
        <dgm:presLayoutVars>
          <dgm:bulletEnabled val="1"/>
        </dgm:presLayoutVars>
      </dgm:prSet>
      <dgm:spPr/>
      <dgm:t>
        <a:bodyPr/>
        <a:lstStyle/>
        <a:p>
          <a:endParaRPr lang="en-GB"/>
        </a:p>
      </dgm:t>
    </dgm:pt>
    <dgm:pt modelId="{E6E47B66-BA65-A244-9389-CD297C151177}" type="pres">
      <dgm:prSet presAssocID="{D0512C91-82C2-A747-8A73-72BE4F38C532}" presName="Name25" presStyleLbl="parChTrans1D1" presStyleIdx="5" presStyleCnt="6"/>
      <dgm:spPr/>
      <dgm:t>
        <a:bodyPr/>
        <a:lstStyle/>
        <a:p>
          <a:endParaRPr lang="en-GB"/>
        </a:p>
      </dgm:t>
    </dgm:pt>
    <dgm:pt modelId="{893D9296-9C82-C24E-BD73-FDEAB7525AFA}" type="pres">
      <dgm:prSet presAssocID="{6DE5D154-EA5F-F841-883B-896C70EE6CBD}" presName="node" presStyleCnt="0"/>
      <dgm:spPr/>
    </dgm:pt>
    <dgm:pt modelId="{8E8620FF-F3F3-3C44-96A0-28B677DA2D4A}" type="pres">
      <dgm:prSet presAssocID="{6DE5D154-EA5F-F841-883B-896C70EE6CBD}" presName="parentNode" presStyleLbl="node1" presStyleIdx="6" presStyleCnt="7" custLinFactNeighborX="74909" custLinFactNeighborY="-39535">
        <dgm:presLayoutVars>
          <dgm:chMax val="1"/>
          <dgm:bulletEnabled val="1"/>
        </dgm:presLayoutVars>
      </dgm:prSet>
      <dgm:spPr/>
      <dgm:t>
        <a:bodyPr/>
        <a:lstStyle/>
        <a:p>
          <a:endParaRPr lang="en-GB"/>
        </a:p>
      </dgm:t>
    </dgm:pt>
    <dgm:pt modelId="{B64634C5-9594-4442-83D6-B8D188047640}" type="pres">
      <dgm:prSet presAssocID="{6DE5D154-EA5F-F841-883B-896C70EE6CBD}" presName="childNode" presStyleLbl="revTx" presStyleIdx="0" presStyleCnt="0">
        <dgm:presLayoutVars>
          <dgm:bulletEnabled val="1"/>
        </dgm:presLayoutVars>
      </dgm:prSet>
      <dgm:spPr/>
      <dgm:t>
        <a:bodyPr/>
        <a:lstStyle/>
        <a:p>
          <a:endParaRPr lang="en-GB"/>
        </a:p>
      </dgm:t>
    </dgm:pt>
  </dgm:ptLst>
  <dgm:cxnLst>
    <dgm:cxn modelId="{C46FF040-32FA-1B4C-8A8B-CBA20EE8C6F2}" srcId="{A730AF16-BD8E-C94B-B39B-46764BB93E47}" destId="{57D0228E-8D55-AA49-B956-3E9D7A863C58}" srcOrd="4" destOrd="0" parTransId="{C1F2B432-EFFE-FE44-B02E-5E48BEA2FBF9}" sibTransId="{F5AB54EA-D262-6541-9655-0EC5BB2B7001}"/>
    <dgm:cxn modelId="{62BB2E43-B396-BC47-AE07-96D5EA6279B1}" type="presOf" srcId="{57D0228E-8D55-AA49-B956-3E9D7A863C58}" destId="{B6C8C27C-5783-CD4D-9CB3-CBBD07369654}" srcOrd="0" destOrd="0" presId="urn:microsoft.com/office/officeart/2005/8/layout/radial2"/>
    <dgm:cxn modelId="{1CCB7C82-D741-A845-952E-FCFB95FF2E59}" srcId="{A730AF16-BD8E-C94B-B39B-46764BB93E47}" destId="{BC0F394A-268E-E84C-AF8D-7C4272A25689}" srcOrd="1" destOrd="0" parTransId="{D5250F63-3447-9C45-A095-AA7E00179B80}" sibTransId="{00E9E5AC-1FFD-5042-ABA3-A0AD101E9005}"/>
    <dgm:cxn modelId="{105057C4-AD2F-484A-909F-97D4A9A35B36}" srcId="{A730AF16-BD8E-C94B-B39B-46764BB93E47}" destId="{CD8F8058-C69B-8147-81C7-177B689F7507}" srcOrd="2" destOrd="0" parTransId="{8F1BE43A-FE30-2B44-AE4D-019E91FB0984}" sibTransId="{8AF7106C-A1C1-324D-B68D-5645960AF786}"/>
    <dgm:cxn modelId="{EB5A31D8-279E-4E46-B21F-100B2C7F0732}" type="presOf" srcId="{04370F96-6300-1049-8190-DE1B8BC9A83B}" destId="{3D9CB5F2-C745-F749-8D3D-4479A99E8605}" srcOrd="0" destOrd="0" presId="urn:microsoft.com/office/officeart/2005/8/layout/radial2"/>
    <dgm:cxn modelId="{F52D33D3-EDAF-6D4D-9ADC-BE92091D853F}" srcId="{A730AF16-BD8E-C94B-B39B-46764BB93E47}" destId="{ACE56B1E-2F15-6145-A8B1-DC85FC31E198}" srcOrd="0" destOrd="0" parTransId="{175EFAB6-1137-374E-82AD-02E0D408896A}" sibTransId="{7F9250CE-C267-FF40-9E5F-CE0947AE1D9A}"/>
    <dgm:cxn modelId="{08F2CD74-87D6-6648-8C83-05ECD87A0D2C}" type="presOf" srcId="{6FAA24AF-86A6-904D-BC44-482A03F1E057}" destId="{0542A041-0679-6A42-84CF-248DE7E0B275}" srcOrd="0" destOrd="0" presId="urn:microsoft.com/office/officeart/2005/8/layout/radial2"/>
    <dgm:cxn modelId="{52911DFC-BC14-7743-9386-5C0676B48E19}" srcId="{A730AF16-BD8E-C94B-B39B-46764BB93E47}" destId="{6FAA24AF-86A6-904D-BC44-482A03F1E057}" srcOrd="3" destOrd="0" parTransId="{04370F96-6300-1049-8190-DE1B8BC9A83B}" sibTransId="{86917FF1-5F5F-4948-8318-32A474CDB7B8}"/>
    <dgm:cxn modelId="{BFD961FC-95E4-D94F-BE57-012BE81866A7}" type="presOf" srcId="{BC0F394A-268E-E84C-AF8D-7C4272A25689}" destId="{F5FA71DA-9114-F548-97C0-43218FB7C0FE}" srcOrd="0" destOrd="0" presId="urn:microsoft.com/office/officeart/2005/8/layout/radial2"/>
    <dgm:cxn modelId="{05D2CB3B-2572-E143-93AA-BBA786899665}" type="presOf" srcId="{8F1BE43A-FE30-2B44-AE4D-019E91FB0984}" destId="{8A31F37B-3E3B-3E48-AD68-74D048E523D2}" srcOrd="0" destOrd="0" presId="urn:microsoft.com/office/officeart/2005/8/layout/radial2"/>
    <dgm:cxn modelId="{12E8B993-73A8-0041-92A9-A71F7ABF5867}" type="presOf" srcId="{D5250F63-3447-9C45-A095-AA7E00179B80}" destId="{09FD3A63-3459-4441-89FB-7903BA04EB73}" srcOrd="0" destOrd="0" presId="urn:microsoft.com/office/officeart/2005/8/layout/radial2"/>
    <dgm:cxn modelId="{79BE7C8D-51E4-584F-BA7A-356AF675CD9B}" type="presOf" srcId="{C1F2B432-EFFE-FE44-B02E-5E48BEA2FBF9}" destId="{D3766CF0-E6D2-AA4E-B33F-C6CF346C6FFD}" srcOrd="0" destOrd="0" presId="urn:microsoft.com/office/officeart/2005/8/layout/radial2"/>
    <dgm:cxn modelId="{BAA5825A-97F5-3645-BC82-4F912339EF8D}" srcId="{A730AF16-BD8E-C94B-B39B-46764BB93E47}" destId="{6DE5D154-EA5F-F841-883B-896C70EE6CBD}" srcOrd="5" destOrd="0" parTransId="{D0512C91-82C2-A747-8A73-72BE4F38C532}" sibTransId="{63099B1F-BE13-774B-9E6C-B9CF1D5888D4}"/>
    <dgm:cxn modelId="{9C4CEED1-F11D-0B49-9692-7D7279EA49D8}" type="presOf" srcId="{D0512C91-82C2-A747-8A73-72BE4F38C532}" destId="{E6E47B66-BA65-A244-9389-CD297C151177}" srcOrd="0" destOrd="0" presId="urn:microsoft.com/office/officeart/2005/8/layout/radial2"/>
    <dgm:cxn modelId="{CADD82BE-BC5F-594C-84E3-D89C595324E2}" type="presOf" srcId="{6DE5D154-EA5F-F841-883B-896C70EE6CBD}" destId="{8E8620FF-F3F3-3C44-96A0-28B677DA2D4A}" srcOrd="0" destOrd="0" presId="urn:microsoft.com/office/officeart/2005/8/layout/radial2"/>
    <dgm:cxn modelId="{D78DCE57-5DA3-6644-86D1-8A38B950F829}" type="presOf" srcId="{ACE56B1E-2F15-6145-A8B1-DC85FC31E198}" destId="{1DAC785C-043C-1E42-8BFE-5D06E610B568}" srcOrd="0" destOrd="0" presId="urn:microsoft.com/office/officeart/2005/8/layout/radial2"/>
    <dgm:cxn modelId="{4E7F9E71-C239-1A4D-880B-E8D43A73050E}" type="presOf" srcId="{A730AF16-BD8E-C94B-B39B-46764BB93E47}" destId="{AEA9DFE4-C56B-8B46-89CA-2CCC7A152FDF}" srcOrd="0" destOrd="0" presId="urn:microsoft.com/office/officeart/2005/8/layout/radial2"/>
    <dgm:cxn modelId="{3E95ECB8-36BB-044D-AAC0-E9F2F406B7B2}" type="presOf" srcId="{175EFAB6-1137-374E-82AD-02E0D408896A}" destId="{A37E93C6-8D80-A44F-9D98-638A9D35070E}" srcOrd="0" destOrd="0" presId="urn:microsoft.com/office/officeart/2005/8/layout/radial2"/>
    <dgm:cxn modelId="{9085A81B-B590-5F4B-9DEE-C82585768BAC}" type="presOf" srcId="{CD8F8058-C69B-8147-81C7-177B689F7507}" destId="{609B171D-7756-F44A-9FDD-EEDDFD258186}" srcOrd="0" destOrd="0" presId="urn:microsoft.com/office/officeart/2005/8/layout/radial2"/>
    <dgm:cxn modelId="{99D6A12F-328D-C84B-8D9A-F3DC674B5C80}" type="presParOf" srcId="{AEA9DFE4-C56B-8B46-89CA-2CCC7A152FDF}" destId="{5DD58237-7F14-C141-9B97-DE56F8FB4844}" srcOrd="0" destOrd="0" presId="urn:microsoft.com/office/officeart/2005/8/layout/radial2"/>
    <dgm:cxn modelId="{98D883AF-31C1-2047-A933-E1AA9A977926}" type="presParOf" srcId="{5DD58237-7F14-C141-9B97-DE56F8FB4844}" destId="{1BF33492-9990-5C4E-928B-31C08D8273EF}" srcOrd="0" destOrd="0" presId="urn:microsoft.com/office/officeart/2005/8/layout/radial2"/>
    <dgm:cxn modelId="{B9FA2989-96AF-344F-BB16-E6C438743D9A}" type="presParOf" srcId="{1BF33492-9990-5C4E-928B-31C08D8273EF}" destId="{61A7CBF4-19EA-4441-AC81-46891220F8E6}" srcOrd="0" destOrd="0" presId="urn:microsoft.com/office/officeart/2005/8/layout/radial2"/>
    <dgm:cxn modelId="{8CEC8FAA-6693-BA47-B858-02FCA618A71A}" type="presParOf" srcId="{1BF33492-9990-5C4E-928B-31C08D8273EF}" destId="{E323C0E7-6C15-0945-8F91-CC13C3E1A89F}" srcOrd="1" destOrd="0" presId="urn:microsoft.com/office/officeart/2005/8/layout/radial2"/>
    <dgm:cxn modelId="{F4517CE6-544F-CA44-BC27-F789BEF68BB0}" type="presParOf" srcId="{5DD58237-7F14-C141-9B97-DE56F8FB4844}" destId="{A37E93C6-8D80-A44F-9D98-638A9D35070E}" srcOrd="1" destOrd="0" presId="urn:microsoft.com/office/officeart/2005/8/layout/radial2"/>
    <dgm:cxn modelId="{01EA9A43-A484-6444-A857-DF60D53F0B05}" type="presParOf" srcId="{5DD58237-7F14-C141-9B97-DE56F8FB4844}" destId="{6FD6D4CF-FBB2-8443-BC5E-715D71E47F83}" srcOrd="2" destOrd="0" presId="urn:microsoft.com/office/officeart/2005/8/layout/radial2"/>
    <dgm:cxn modelId="{9370680B-FCA3-CE48-AEB6-D10B7E812F95}" type="presParOf" srcId="{6FD6D4CF-FBB2-8443-BC5E-715D71E47F83}" destId="{1DAC785C-043C-1E42-8BFE-5D06E610B568}" srcOrd="0" destOrd="0" presId="urn:microsoft.com/office/officeart/2005/8/layout/radial2"/>
    <dgm:cxn modelId="{74B4E16E-DBE7-FD48-ABA3-5F5EF4D54F4E}" type="presParOf" srcId="{6FD6D4CF-FBB2-8443-BC5E-715D71E47F83}" destId="{4C1EE984-0B14-B845-BB49-5F2CC1CCE632}" srcOrd="1" destOrd="0" presId="urn:microsoft.com/office/officeart/2005/8/layout/radial2"/>
    <dgm:cxn modelId="{2B17DAE4-0329-7E40-8C3C-D90B00E2DE50}" type="presParOf" srcId="{5DD58237-7F14-C141-9B97-DE56F8FB4844}" destId="{09FD3A63-3459-4441-89FB-7903BA04EB73}" srcOrd="3" destOrd="0" presId="urn:microsoft.com/office/officeart/2005/8/layout/radial2"/>
    <dgm:cxn modelId="{C9E6AE0E-5724-B14B-9550-7F96F037310A}" type="presParOf" srcId="{5DD58237-7F14-C141-9B97-DE56F8FB4844}" destId="{2BE8C33A-A429-3446-98CF-C2B76ADD4B93}" srcOrd="4" destOrd="0" presId="urn:microsoft.com/office/officeart/2005/8/layout/radial2"/>
    <dgm:cxn modelId="{A32801DA-A595-4144-A659-9BC416DE580E}" type="presParOf" srcId="{2BE8C33A-A429-3446-98CF-C2B76ADD4B93}" destId="{F5FA71DA-9114-F548-97C0-43218FB7C0FE}" srcOrd="0" destOrd="0" presId="urn:microsoft.com/office/officeart/2005/8/layout/radial2"/>
    <dgm:cxn modelId="{7DA91CBC-AF21-3D41-A314-F783C0B022E0}" type="presParOf" srcId="{2BE8C33A-A429-3446-98CF-C2B76ADD4B93}" destId="{55E3A394-EF28-D34F-B5B1-3CEBC15ED4DF}" srcOrd="1" destOrd="0" presId="urn:microsoft.com/office/officeart/2005/8/layout/radial2"/>
    <dgm:cxn modelId="{6069EF7D-39E0-B64B-BB7C-4C28D813F1C2}" type="presParOf" srcId="{5DD58237-7F14-C141-9B97-DE56F8FB4844}" destId="{8A31F37B-3E3B-3E48-AD68-74D048E523D2}" srcOrd="5" destOrd="0" presId="urn:microsoft.com/office/officeart/2005/8/layout/radial2"/>
    <dgm:cxn modelId="{650E34E4-7468-174A-AB3B-6CBEB7A988D0}" type="presParOf" srcId="{5DD58237-7F14-C141-9B97-DE56F8FB4844}" destId="{99CA72AB-08C6-BF4B-BFD9-AC9650A8BADA}" srcOrd="6" destOrd="0" presId="urn:microsoft.com/office/officeart/2005/8/layout/radial2"/>
    <dgm:cxn modelId="{28E159F3-4603-294A-8515-257487CBC9E9}" type="presParOf" srcId="{99CA72AB-08C6-BF4B-BFD9-AC9650A8BADA}" destId="{609B171D-7756-F44A-9FDD-EEDDFD258186}" srcOrd="0" destOrd="0" presId="urn:microsoft.com/office/officeart/2005/8/layout/radial2"/>
    <dgm:cxn modelId="{26553876-68C6-9C4C-A385-5EFFAB351283}" type="presParOf" srcId="{99CA72AB-08C6-BF4B-BFD9-AC9650A8BADA}" destId="{C38F1044-7BE9-0544-B452-02EE879A4A03}" srcOrd="1" destOrd="0" presId="urn:microsoft.com/office/officeart/2005/8/layout/radial2"/>
    <dgm:cxn modelId="{132359BD-06C8-8A40-8AA1-99DB8E06AB6B}" type="presParOf" srcId="{5DD58237-7F14-C141-9B97-DE56F8FB4844}" destId="{3D9CB5F2-C745-F749-8D3D-4479A99E8605}" srcOrd="7" destOrd="0" presId="urn:microsoft.com/office/officeart/2005/8/layout/radial2"/>
    <dgm:cxn modelId="{0A570C70-B83D-C141-9E8B-4752CE3DEDBA}" type="presParOf" srcId="{5DD58237-7F14-C141-9B97-DE56F8FB4844}" destId="{E06BD076-83B3-6C42-A221-C31DCA62C1C4}" srcOrd="8" destOrd="0" presId="urn:microsoft.com/office/officeart/2005/8/layout/radial2"/>
    <dgm:cxn modelId="{272E2B92-22B6-6D46-AAB5-CC706AE61F42}" type="presParOf" srcId="{E06BD076-83B3-6C42-A221-C31DCA62C1C4}" destId="{0542A041-0679-6A42-84CF-248DE7E0B275}" srcOrd="0" destOrd="0" presId="urn:microsoft.com/office/officeart/2005/8/layout/radial2"/>
    <dgm:cxn modelId="{E5354015-6B5D-5540-B602-4747A5CB0423}" type="presParOf" srcId="{E06BD076-83B3-6C42-A221-C31DCA62C1C4}" destId="{B6105197-A8BB-334B-B5A9-11021CAFD8B0}" srcOrd="1" destOrd="0" presId="urn:microsoft.com/office/officeart/2005/8/layout/radial2"/>
    <dgm:cxn modelId="{EB3827F1-4171-A342-A3C5-A1B4D1CFD18C}" type="presParOf" srcId="{5DD58237-7F14-C141-9B97-DE56F8FB4844}" destId="{D3766CF0-E6D2-AA4E-B33F-C6CF346C6FFD}" srcOrd="9" destOrd="0" presId="urn:microsoft.com/office/officeart/2005/8/layout/radial2"/>
    <dgm:cxn modelId="{96A17B6A-8EC5-A94D-9261-7BD902400880}" type="presParOf" srcId="{5DD58237-7F14-C141-9B97-DE56F8FB4844}" destId="{DC6F6BC2-6505-5D45-87F1-D6BB9716E97C}" srcOrd="10" destOrd="0" presId="urn:microsoft.com/office/officeart/2005/8/layout/radial2"/>
    <dgm:cxn modelId="{B7D312B1-D74D-1043-BE44-96A6FB39F620}" type="presParOf" srcId="{DC6F6BC2-6505-5D45-87F1-D6BB9716E97C}" destId="{B6C8C27C-5783-CD4D-9CB3-CBBD07369654}" srcOrd="0" destOrd="0" presId="urn:microsoft.com/office/officeart/2005/8/layout/radial2"/>
    <dgm:cxn modelId="{AD749C51-2B0C-D042-AD35-CE06524A15C8}" type="presParOf" srcId="{DC6F6BC2-6505-5D45-87F1-D6BB9716E97C}" destId="{7EBA87B4-3691-FF43-8F65-AE771A9A0013}" srcOrd="1" destOrd="0" presId="urn:microsoft.com/office/officeart/2005/8/layout/radial2"/>
    <dgm:cxn modelId="{7B69AF50-8DE2-8D43-9ADC-614A70845061}" type="presParOf" srcId="{5DD58237-7F14-C141-9B97-DE56F8FB4844}" destId="{E6E47B66-BA65-A244-9389-CD297C151177}" srcOrd="11" destOrd="0" presId="urn:microsoft.com/office/officeart/2005/8/layout/radial2"/>
    <dgm:cxn modelId="{7A0987C9-A1F6-8545-8A5E-F2954B4ACB27}" type="presParOf" srcId="{5DD58237-7F14-C141-9B97-DE56F8FB4844}" destId="{893D9296-9C82-C24E-BD73-FDEAB7525AFA}" srcOrd="12" destOrd="0" presId="urn:microsoft.com/office/officeart/2005/8/layout/radial2"/>
    <dgm:cxn modelId="{7DD3E022-1B0A-4947-8686-96F3C8DDAA15}" type="presParOf" srcId="{893D9296-9C82-C24E-BD73-FDEAB7525AFA}" destId="{8E8620FF-F3F3-3C44-96A0-28B677DA2D4A}" srcOrd="0" destOrd="0" presId="urn:microsoft.com/office/officeart/2005/8/layout/radial2"/>
    <dgm:cxn modelId="{52CD2F1F-DBF0-4746-AB0E-96FB52ABFE1F}" type="presParOf" srcId="{893D9296-9C82-C24E-BD73-FDEAB7525AFA}" destId="{B64634C5-9594-4442-83D6-B8D188047640}"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E47B66-BA65-A244-9389-CD297C151177}">
      <dsp:nvSpPr>
        <dsp:cNvPr id="0" name=""/>
        <dsp:cNvSpPr/>
      </dsp:nvSpPr>
      <dsp:spPr>
        <a:xfrm rot="2494479">
          <a:off x="1284716" y="3293207"/>
          <a:ext cx="1838803" cy="38408"/>
        </a:xfrm>
        <a:custGeom>
          <a:avLst/>
          <a:gdLst/>
          <a:ahLst/>
          <a:cxnLst/>
          <a:rect l="0" t="0" r="0" b="0"/>
          <a:pathLst>
            <a:path>
              <a:moveTo>
                <a:pt x="0" y="19204"/>
              </a:moveTo>
              <a:lnTo>
                <a:pt x="1838803"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3766CF0-E6D2-AA4E-B33F-C6CF346C6FFD}">
      <dsp:nvSpPr>
        <dsp:cNvPr id="0" name=""/>
        <dsp:cNvSpPr/>
      </dsp:nvSpPr>
      <dsp:spPr>
        <a:xfrm rot="1508262">
          <a:off x="1442698" y="2853060"/>
          <a:ext cx="1554702" cy="38408"/>
        </a:xfrm>
        <a:custGeom>
          <a:avLst/>
          <a:gdLst/>
          <a:ahLst/>
          <a:cxnLst/>
          <a:rect l="0" t="0" r="0" b="0"/>
          <a:pathLst>
            <a:path>
              <a:moveTo>
                <a:pt x="0" y="19204"/>
              </a:moveTo>
              <a:lnTo>
                <a:pt x="1554702"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D9CB5F2-C745-F749-8D3D-4479A99E8605}">
      <dsp:nvSpPr>
        <dsp:cNvPr id="0" name=""/>
        <dsp:cNvSpPr/>
      </dsp:nvSpPr>
      <dsp:spPr>
        <a:xfrm rot="345898">
          <a:off x="1512889" y="2449746"/>
          <a:ext cx="1356971" cy="38408"/>
        </a:xfrm>
        <a:custGeom>
          <a:avLst/>
          <a:gdLst/>
          <a:ahLst/>
          <a:cxnLst/>
          <a:rect l="0" t="0" r="0" b="0"/>
          <a:pathLst>
            <a:path>
              <a:moveTo>
                <a:pt x="0" y="19204"/>
              </a:moveTo>
              <a:lnTo>
                <a:pt x="1356971"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A31F37B-3E3B-3E48-AD68-74D048E523D2}">
      <dsp:nvSpPr>
        <dsp:cNvPr id="0" name=""/>
        <dsp:cNvSpPr/>
      </dsp:nvSpPr>
      <dsp:spPr>
        <a:xfrm rot="20590178">
          <a:off x="1484816" y="2013887"/>
          <a:ext cx="1471043" cy="38408"/>
        </a:xfrm>
        <a:custGeom>
          <a:avLst/>
          <a:gdLst/>
          <a:ahLst/>
          <a:cxnLst/>
          <a:rect l="0" t="0" r="0" b="0"/>
          <a:pathLst>
            <a:path>
              <a:moveTo>
                <a:pt x="0" y="19204"/>
              </a:moveTo>
              <a:lnTo>
                <a:pt x="1471043"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9FD3A63-3459-4441-89FB-7903BA04EB73}">
      <dsp:nvSpPr>
        <dsp:cNvPr id="0" name=""/>
        <dsp:cNvSpPr/>
      </dsp:nvSpPr>
      <dsp:spPr>
        <a:xfrm rot="19441679">
          <a:off x="1348587" y="1547832"/>
          <a:ext cx="1759179" cy="38408"/>
        </a:xfrm>
        <a:custGeom>
          <a:avLst/>
          <a:gdLst/>
          <a:ahLst/>
          <a:cxnLst/>
          <a:rect l="0" t="0" r="0" b="0"/>
          <a:pathLst>
            <a:path>
              <a:moveTo>
                <a:pt x="0" y="19204"/>
              </a:moveTo>
              <a:lnTo>
                <a:pt x="1759179"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7E93C6-8D80-A44F-9D98-638A9D35070E}">
      <dsp:nvSpPr>
        <dsp:cNvPr id="0" name=""/>
        <dsp:cNvSpPr/>
      </dsp:nvSpPr>
      <dsp:spPr>
        <a:xfrm rot="16773753">
          <a:off x="753007" y="1433818"/>
          <a:ext cx="1065823" cy="38408"/>
        </a:xfrm>
        <a:custGeom>
          <a:avLst/>
          <a:gdLst/>
          <a:ahLst/>
          <a:cxnLst/>
          <a:rect l="0" t="0" r="0" b="0"/>
          <a:pathLst>
            <a:path>
              <a:moveTo>
                <a:pt x="0" y="19204"/>
              </a:moveTo>
              <a:lnTo>
                <a:pt x="1065823" y="1920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323C0E7-6C15-0945-8F91-CC13C3E1A89F}">
      <dsp:nvSpPr>
        <dsp:cNvPr id="0" name=""/>
        <dsp:cNvSpPr/>
      </dsp:nvSpPr>
      <dsp:spPr>
        <a:xfrm>
          <a:off x="290589" y="1447410"/>
          <a:ext cx="1664163" cy="1661708"/>
        </a:xfrm>
        <a:prstGeom prst="ellipse">
          <a:avLst/>
        </a:prstGeom>
        <a:solidFill>
          <a:srgbClr val="003959"/>
        </a:solidFill>
        <a:ln>
          <a:noFill/>
        </a:ln>
        <a:effectLst/>
      </dsp:spPr>
      <dsp:style>
        <a:lnRef idx="0">
          <a:scrgbClr r="0" g="0" b="0"/>
        </a:lnRef>
        <a:fillRef idx="3">
          <a:scrgbClr r="0" g="0" b="0"/>
        </a:fillRef>
        <a:effectRef idx="2">
          <a:scrgbClr r="0" g="0" b="0"/>
        </a:effectRef>
        <a:fontRef idx="minor">
          <a:schemeClr val="lt1"/>
        </a:fontRef>
      </dsp:style>
    </dsp:sp>
    <dsp:sp modelId="{1DAC785C-043C-1E42-8BFE-5D06E610B568}">
      <dsp:nvSpPr>
        <dsp:cNvPr id="0" name=""/>
        <dsp:cNvSpPr/>
      </dsp:nvSpPr>
      <dsp:spPr>
        <a:xfrm>
          <a:off x="583732" y="297594"/>
          <a:ext cx="1687447" cy="630543"/>
        </a:xfrm>
        <a:prstGeom prst="ellipse">
          <a:avLst/>
        </a:prstGeom>
        <a:solidFill>
          <a:srgbClr val="F57A1E">
            <a:alpha val="54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GB" sz="1900" kern="1200" dirty="0" smtClean="0">
              <a:solidFill>
                <a:srgbClr val="003959"/>
              </a:solidFill>
            </a:rPr>
            <a:t>r/ e-</a:t>
          </a:r>
          <a:r>
            <a:rPr lang="en-GB" sz="1900" kern="1200" dirty="0" err="1" smtClean="0">
              <a:solidFill>
                <a:srgbClr val="003959"/>
              </a:solidFill>
            </a:rPr>
            <a:t>infras</a:t>
          </a:r>
          <a:endParaRPr lang="en-GB" sz="1900" kern="1200" dirty="0">
            <a:solidFill>
              <a:srgbClr val="003959"/>
            </a:solidFill>
          </a:endParaRPr>
        </a:p>
      </dsp:txBody>
      <dsp:txXfrm>
        <a:off x="830853" y="389935"/>
        <a:ext cx="1193205" cy="445861"/>
      </dsp:txXfrm>
    </dsp:sp>
    <dsp:sp modelId="{F5FA71DA-9114-F548-97C0-43218FB7C0FE}">
      <dsp:nvSpPr>
        <dsp:cNvPr id="0" name=""/>
        <dsp:cNvSpPr/>
      </dsp:nvSpPr>
      <dsp:spPr>
        <a:xfrm>
          <a:off x="2877340" y="528513"/>
          <a:ext cx="657507" cy="657507"/>
        </a:xfrm>
        <a:prstGeom prst="ellipse">
          <a:avLst/>
        </a:prstGeom>
        <a:solidFill>
          <a:srgbClr val="003959">
            <a:alpha val="56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kern="1200" dirty="0" smtClean="0">
              <a:solidFill>
                <a:schemeClr val="tx1"/>
              </a:solidFill>
            </a:rPr>
            <a:t>NA1</a:t>
          </a:r>
          <a:endParaRPr lang="en-GB" sz="1700" kern="1200" dirty="0">
            <a:solidFill>
              <a:schemeClr val="tx1"/>
            </a:solidFill>
          </a:endParaRPr>
        </a:p>
      </dsp:txBody>
      <dsp:txXfrm>
        <a:off x="2973630" y="624803"/>
        <a:ext cx="464927" cy="464927"/>
      </dsp:txXfrm>
    </dsp:sp>
    <dsp:sp modelId="{609B171D-7756-F44A-9FDD-EEDDFD258186}">
      <dsp:nvSpPr>
        <dsp:cNvPr id="0" name=""/>
        <dsp:cNvSpPr/>
      </dsp:nvSpPr>
      <dsp:spPr>
        <a:xfrm>
          <a:off x="2910273" y="1396188"/>
          <a:ext cx="657507" cy="657507"/>
        </a:xfrm>
        <a:prstGeom prst="ellipse">
          <a:avLst/>
        </a:prstGeom>
        <a:solidFill>
          <a:srgbClr val="003959">
            <a:alpha val="56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kern="1200" dirty="0" smtClean="0">
              <a:solidFill>
                <a:schemeClr val="tx1"/>
              </a:solidFill>
            </a:rPr>
            <a:t>JRA1</a:t>
          </a:r>
          <a:endParaRPr lang="en-GB" sz="1700" kern="1200" dirty="0">
            <a:solidFill>
              <a:schemeClr val="tx1"/>
            </a:solidFill>
          </a:endParaRPr>
        </a:p>
      </dsp:txBody>
      <dsp:txXfrm>
        <a:off x="3006563" y="1492478"/>
        <a:ext cx="464927" cy="464927"/>
      </dsp:txXfrm>
    </dsp:sp>
    <dsp:sp modelId="{0542A041-0679-6A42-84CF-248DE7E0B275}">
      <dsp:nvSpPr>
        <dsp:cNvPr id="0" name=""/>
        <dsp:cNvSpPr/>
      </dsp:nvSpPr>
      <dsp:spPr>
        <a:xfrm>
          <a:off x="2864767" y="2241371"/>
          <a:ext cx="657507" cy="657507"/>
        </a:xfrm>
        <a:prstGeom prst="ellipse">
          <a:avLst/>
        </a:prstGeom>
        <a:solidFill>
          <a:srgbClr val="003959">
            <a:alpha val="56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kern="1200" dirty="0" smtClean="0">
              <a:solidFill>
                <a:schemeClr val="tx1"/>
              </a:solidFill>
            </a:rPr>
            <a:t>NA2</a:t>
          </a:r>
          <a:endParaRPr lang="en-GB" sz="1700" kern="1200" dirty="0">
            <a:solidFill>
              <a:schemeClr val="tx1"/>
            </a:solidFill>
          </a:endParaRPr>
        </a:p>
      </dsp:txBody>
      <dsp:txXfrm>
        <a:off x="2961057" y="2337661"/>
        <a:ext cx="464927" cy="464927"/>
      </dsp:txXfrm>
    </dsp:sp>
    <dsp:sp modelId="{B6C8C27C-5783-CD4D-9CB3-CBBD07369654}">
      <dsp:nvSpPr>
        <dsp:cNvPr id="0" name=""/>
        <dsp:cNvSpPr/>
      </dsp:nvSpPr>
      <dsp:spPr>
        <a:xfrm>
          <a:off x="2892640" y="3013378"/>
          <a:ext cx="657507" cy="657507"/>
        </a:xfrm>
        <a:prstGeom prst="ellipse">
          <a:avLst/>
        </a:prstGeom>
        <a:solidFill>
          <a:srgbClr val="003959">
            <a:alpha val="56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kern="1200" dirty="0" smtClean="0">
              <a:solidFill>
                <a:schemeClr val="tx1"/>
              </a:solidFill>
            </a:rPr>
            <a:t>NA3</a:t>
          </a:r>
          <a:endParaRPr lang="en-GB" sz="1700" kern="1200" dirty="0">
            <a:solidFill>
              <a:schemeClr val="tx1"/>
            </a:solidFill>
          </a:endParaRPr>
        </a:p>
      </dsp:txBody>
      <dsp:txXfrm>
        <a:off x="2988930" y="3109668"/>
        <a:ext cx="464927" cy="464927"/>
      </dsp:txXfrm>
    </dsp:sp>
    <dsp:sp modelId="{8E8620FF-F3F3-3C44-96A0-28B677DA2D4A}">
      <dsp:nvSpPr>
        <dsp:cNvPr id="0" name=""/>
        <dsp:cNvSpPr/>
      </dsp:nvSpPr>
      <dsp:spPr>
        <a:xfrm>
          <a:off x="2809099" y="3811927"/>
          <a:ext cx="657507" cy="657507"/>
        </a:xfrm>
        <a:prstGeom prst="ellipse">
          <a:avLst/>
        </a:prstGeom>
        <a:solidFill>
          <a:srgbClr val="003959">
            <a:alpha val="57000"/>
          </a:srgb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kern="1200" dirty="0" smtClean="0">
              <a:solidFill>
                <a:schemeClr val="tx1"/>
              </a:solidFill>
            </a:rPr>
            <a:t>SA1</a:t>
          </a:r>
          <a:endParaRPr lang="en-GB" sz="1700" kern="1200" dirty="0">
            <a:solidFill>
              <a:schemeClr val="tx1"/>
            </a:solidFill>
          </a:endParaRPr>
        </a:p>
      </dsp:txBody>
      <dsp:txXfrm>
        <a:off x="2905389" y="3908217"/>
        <a:ext cx="464927" cy="464927"/>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41D8A83-A817-41E3-A602-3B517E18334E}" type="datetimeFigureOut">
              <a:rPr lang="en-GB" smtClean="0"/>
              <a:t>21/11/2017</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CBC110B-1C27-4A5B-8007-E6BF4BB6C5F7}" type="slidenum">
              <a:rPr lang="en-GB" smtClean="0"/>
              <a:t>‹#›</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userDrawn="1"/>
        </p:nvSpPr>
        <p:spPr>
          <a:xfrm>
            <a:off x="0" y="0"/>
            <a:ext cx="162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p:cNvSpPr>
            <a:spLocks noGrp="1"/>
          </p:cNvSpPr>
          <p:nvPr>
            <p:ph type="body" sz="quarter" idx="11" hasCustomPrompt="1"/>
          </p:nvPr>
        </p:nvSpPr>
        <p:spPr>
          <a:xfrm>
            <a:off x="1240257" y="3625009"/>
            <a:ext cx="6795911" cy="375289"/>
          </a:xfrm>
        </p:spPr>
        <p:txBody>
          <a:bodyPr>
            <a:normAutofit/>
          </a:bodyPr>
          <a:lstStyle>
            <a:lvl1pPr marL="0" indent="0">
              <a:buNone/>
              <a:defRPr sz="2000" b="1" baseline="0"/>
            </a:lvl1pPr>
          </a:lstStyle>
          <a:p>
            <a:pPr lvl="0"/>
            <a:r>
              <a:rPr lang="en-US" dirty="0" smtClean="0"/>
              <a:t>Presenter</a:t>
            </a:r>
          </a:p>
        </p:txBody>
      </p:sp>
      <p:sp>
        <p:nvSpPr>
          <p:cNvPr id="7" name="Text Placeholder 6"/>
          <p:cNvSpPr>
            <a:spLocks noGrp="1"/>
          </p:cNvSpPr>
          <p:nvPr>
            <p:ph type="body" sz="quarter" idx="12" hasCustomPrompt="1"/>
          </p:nvPr>
        </p:nvSpPr>
        <p:spPr>
          <a:xfrm>
            <a:off x="1240256" y="5484095"/>
            <a:ext cx="6671027" cy="436340"/>
          </a:xfrm>
        </p:spPr>
        <p:txBody>
          <a:bodyPr>
            <a:normAutofit/>
          </a:bodyPr>
          <a:lstStyle>
            <a:lvl1pPr marL="0" indent="0">
              <a:buNone/>
              <a:defRPr sz="1800"/>
            </a:lvl1pPr>
          </a:lstStyle>
          <a:p>
            <a:pPr lvl="0"/>
            <a:r>
              <a:rPr lang="en-US" dirty="0" smtClean="0"/>
              <a:t>Event, Location</a:t>
            </a:r>
            <a:endParaRPr lang="en-GB" dirty="0"/>
          </a:p>
        </p:txBody>
      </p:sp>
      <p:sp>
        <p:nvSpPr>
          <p:cNvPr id="12" name="Text Placeholder 10"/>
          <p:cNvSpPr>
            <a:spLocks noGrp="1"/>
          </p:cNvSpPr>
          <p:nvPr>
            <p:ph type="body" sz="quarter" idx="17" hasCustomPrompt="1"/>
          </p:nvPr>
        </p:nvSpPr>
        <p:spPr>
          <a:xfrm>
            <a:off x="1240257" y="2804346"/>
            <a:ext cx="6683727" cy="503459"/>
          </a:xfrm>
        </p:spPr>
        <p:txBody>
          <a:bodyPr>
            <a:normAutofit/>
          </a:bodyPr>
          <a:lstStyle>
            <a:lvl1pPr marL="0" indent="0">
              <a:buNone/>
              <a:defRPr sz="1950">
                <a:solidFill>
                  <a:srgbClr val="F6791C"/>
                </a:solidFill>
              </a:defRPr>
            </a:lvl1pPr>
          </a:lstStyle>
          <a:p>
            <a:pPr lvl="0"/>
            <a:r>
              <a:rPr lang="en-US" dirty="0" smtClean="0"/>
              <a:t>Subtitle</a:t>
            </a:r>
          </a:p>
        </p:txBody>
      </p:sp>
      <p:sp>
        <p:nvSpPr>
          <p:cNvPr id="11" name="Text Placeholder 10"/>
          <p:cNvSpPr>
            <a:spLocks noGrp="1"/>
          </p:cNvSpPr>
          <p:nvPr>
            <p:ph type="body" sz="quarter" idx="14" hasCustomPrompt="1"/>
          </p:nvPr>
        </p:nvSpPr>
        <p:spPr>
          <a:xfrm>
            <a:off x="1240257" y="2398309"/>
            <a:ext cx="6683727" cy="473242"/>
          </a:xfrm>
        </p:spPr>
        <p:txBody>
          <a:bodyPr>
            <a:noAutofit/>
          </a:bodyPr>
          <a:lstStyle>
            <a:lvl1pPr marL="0" indent="0">
              <a:buNone/>
              <a:defRPr sz="2400" b="1"/>
            </a:lvl1pPr>
          </a:lstStyle>
          <a:p>
            <a:pPr lvl="0"/>
            <a:r>
              <a:rPr lang="en-US" dirty="0" smtClean="0"/>
              <a:t>Title</a:t>
            </a:r>
          </a:p>
        </p:txBody>
      </p:sp>
      <p:sp>
        <p:nvSpPr>
          <p:cNvPr id="13" name="Text Placeholder 6"/>
          <p:cNvSpPr>
            <a:spLocks noGrp="1"/>
          </p:cNvSpPr>
          <p:nvPr>
            <p:ph type="body" sz="quarter" idx="18" hasCustomPrompt="1"/>
          </p:nvPr>
        </p:nvSpPr>
        <p:spPr>
          <a:xfrm>
            <a:off x="1240256" y="5785332"/>
            <a:ext cx="6671027" cy="428319"/>
          </a:xfrm>
        </p:spPr>
        <p:txBody>
          <a:bodyPr>
            <a:normAutofit/>
          </a:bodyPr>
          <a:lstStyle>
            <a:lvl1pPr marL="0" indent="0">
              <a:buNone/>
              <a:defRPr sz="1800"/>
            </a:lvl1pPr>
          </a:lstStyle>
          <a:p>
            <a:pPr lvl="0"/>
            <a:r>
              <a:rPr lang="en-US" dirty="0" smtClean="0"/>
              <a:t>Date</a:t>
            </a:r>
            <a:endParaRPr lang="en-GB" dirty="0"/>
          </a:p>
        </p:txBody>
      </p:sp>
      <p:sp>
        <p:nvSpPr>
          <p:cNvPr id="16" name="Text Placeholder 4"/>
          <p:cNvSpPr>
            <a:spLocks noGrp="1"/>
          </p:cNvSpPr>
          <p:nvPr>
            <p:ph type="body" sz="quarter" idx="19" hasCustomPrompt="1"/>
          </p:nvPr>
        </p:nvSpPr>
        <p:spPr>
          <a:xfrm>
            <a:off x="1240257" y="3947187"/>
            <a:ext cx="6795911" cy="347215"/>
          </a:xfrm>
        </p:spPr>
        <p:txBody>
          <a:bodyPr>
            <a:normAutofit/>
          </a:bodyPr>
          <a:lstStyle>
            <a:lvl1pPr marL="0" indent="0">
              <a:buNone/>
              <a:defRPr sz="1800" b="0" baseline="0"/>
            </a:lvl1pPr>
          </a:lstStyle>
          <a:p>
            <a:pPr lvl="0"/>
            <a:r>
              <a:rPr lang="en-US" dirty="0" smtClean="0"/>
              <a:t>Role in Project, AARC (if applicable)</a:t>
            </a:r>
          </a:p>
        </p:txBody>
      </p:sp>
      <p:sp>
        <p:nvSpPr>
          <p:cNvPr id="18" name="Text Placeholder 4"/>
          <p:cNvSpPr>
            <a:spLocks noGrp="1"/>
          </p:cNvSpPr>
          <p:nvPr>
            <p:ph type="body" sz="quarter" idx="20" hasCustomPrompt="1"/>
          </p:nvPr>
        </p:nvSpPr>
        <p:spPr>
          <a:xfrm>
            <a:off x="1240257" y="4249757"/>
            <a:ext cx="8818145" cy="347215"/>
          </a:xfrm>
        </p:spPr>
        <p:txBody>
          <a:bodyPr>
            <a:normAutofit/>
          </a:bodyPr>
          <a:lstStyle>
            <a:lvl1pPr marL="0" indent="0">
              <a:buNone/>
              <a:defRPr sz="1800" b="0" baseline="0"/>
            </a:lvl1pPr>
          </a:lstStyle>
          <a:p>
            <a:pPr lvl="0"/>
            <a:r>
              <a:rPr lang="en-US" dirty="0" smtClean="0"/>
              <a:t>Role in Organisation, Organisation Name (if Applicable)</a:t>
            </a:r>
          </a:p>
        </p:txBody>
      </p:sp>
      <p:sp>
        <p:nvSpPr>
          <p:cNvPr id="4" name="Text Placeholder 3"/>
          <p:cNvSpPr>
            <a:spLocks noGrp="1"/>
          </p:cNvSpPr>
          <p:nvPr>
            <p:ph type="body" sz="quarter" idx="21" hasCustomPrompt="1"/>
          </p:nvPr>
        </p:nvSpPr>
        <p:spPr>
          <a:xfrm>
            <a:off x="1486792" y="4765917"/>
            <a:ext cx="1219200" cy="190399"/>
          </a:xfrm>
        </p:spPr>
        <p:txBody>
          <a:bodyPr>
            <a:normAutofit/>
          </a:bodyPr>
          <a:lstStyle>
            <a:lvl1pPr marL="0" indent="0">
              <a:buNone/>
              <a:defRPr sz="600"/>
            </a:lvl1pPr>
          </a:lstStyle>
          <a:p>
            <a:pPr lvl="0"/>
            <a:r>
              <a:rPr lang="en-US" dirty="0" smtClean="0"/>
              <a:t>Logo (optional)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56358" y="-42332"/>
            <a:ext cx="4389920" cy="6942667"/>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682" y="480622"/>
            <a:ext cx="1482776" cy="1339714"/>
          </a:xfrm>
          <a:prstGeom prst="rect">
            <a:avLst/>
          </a:prstGeom>
        </p:spPr>
      </p:pic>
      <p:sp>
        <p:nvSpPr>
          <p:cNvPr id="23" name="TextBox 22"/>
          <p:cNvSpPr txBox="1"/>
          <p:nvPr userDrawn="1"/>
        </p:nvSpPr>
        <p:spPr>
          <a:xfrm>
            <a:off x="2818932" y="927797"/>
            <a:ext cx="5918159" cy="353943"/>
          </a:xfrm>
          <a:prstGeom prst="rect">
            <a:avLst/>
          </a:prstGeom>
          <a:noFill/>
        </p:spPr>
        <p:txBody>
          <a:bodyPr wrap="none" rtlCol="0">
            <a:spAutoFit/>
          </a:bodyPr>
          <a:lstStyle/>
          <a:p>
            <a:r>
              <a:rPr lang="en-GB" sz="1700" dirty="0" smtClean="0">
                <a:solidFill>
                  <a:srgbClr val="003F5E"/>
                </a:solidFill>
              </a:rPr>
              <a:t>Authentication and Authorisation for Research and Collaboration</a:t>
            </a:r>
            <a:endParaRPr lang="en-GB" sz="1700" dirty="0">
              <a:solidFill>
                <a:srgbClr val="003F5E"/>
              </a:solidFill>
            </a:endParaRPr>
          </a:p>
        </p:txBody>
      </p:sp>
    </p:spTree>
    <p:extLst>
      <p:ext uri="{BB962C8B-B14F-4D97-AF65-F5344CB8AC3E}">
        <p14:creationId xmlns:p14="http://schemas.microsoft.com/office/powerpoint/2010/main" val="416442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716837"/>
            <a:ext cx="6172200" cy="4144217"/>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GB"/>
          </a:p>
        </p:txBody>
      </p:sp>
      <p:sp>
        <p:nvSpPr>
          <p:cNvPr id="4" name="Text Placeholder 3"/>
          <p:cNvSpPr>
            <a:spLocks noGrp="1"/>
          </p:cNvSpPr>
          <p:nvPr>
            <p:ph type="body" sz="half" idx="2"/>
          </p:nvPr>
        </p:nvSpPr>
        <p:spPr>
          <a:xfrm>
            <a:off x="457202" y="1716837"/>
            <a:ext cx="4314825" cy="415215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198918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yle Gu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2" name="TextBox 1"/>
          <p:cNvSpPr txBox="1"/>
          <p:nvPr userDrawn="1"/>
        </p:nvSpPr>
        <p:spPr>
          <a:xfrm>
            <a:off x="652382" y="304802"/>
            <a:ext cx="3601692" cy="646331"/>
          </a:xfrm>
          <a:prstGeom prst="rect">
            <a:avLst/>
          </a:prstGeom>
          <a:noFill/>
        </p:spPr>
        <p:txBody>
          <a:bodyPr wrap="none" rtlCol="0">
            <a:spAutoFit/>
          </a:bodyPr>
          <a:lstStyle/>
          <a:p>
            <a:r>
              <a:rPr lang="en-GB" sz="1800" b="1" dirty="0" smtClean="0">
                <a:solidFill>
                  <a:srgbClr val="003F5D"/>
                </a:solidFill>
              </a:rPr>
              <a:t>Style</a:t>
            </a:r>
            <a:r>
              <a:rPr lang="en-GB" sz="1800" b="1" baseline="0" dirty="0" smtClean="0">
                <a:solidFill>
                  <a:srgbClr val="003F5D"/>
                </a:solidFill>
              </a:rPr>
              <a:t> Guide</a:t>
            </a:r>
          </a:p>
          <a:p>
            <a:r>
              <a:rPr lang="en-GB" sz="1800" baseline="0" dirty="0" smtClean="0">
                <a:solidFill>
                  <a:srgbClr val="F57A1E"/>
                </a:solidFill>
              </a:rPr>
              <a:t>A Guide to Using the AARC Template</a:t>
            </a:r>
            <a:endParaRPr lang="en-GB" sz="1800" dirty="0">
              <a:solidFill>
                <a:srgbClr val="F57A1E"/>
              </a:solidFill>
            </a:endParaRPr>
          </a:p>
        </p:txBody>
      </p:sp>
      <p:sp>
        <p:nvSpPr>
          <p:cNvPr id="4" name="TextBox 3"/>
          <p:cNvSpPr txBox="1"/>
          <p:nvPr userDrawn="1"/>
        </p:nvSpPr>
        <p:spPr>
          <a:xfrm>
            <a:off x="780366" y="2025770"/>
            <a:ext cx="10149657" cy="2862322"/>
          </a:xfrm>
          <a:prstGeom prst="rect">
            <a:avLst/>
          </a:prstGeom>
          <a:noFill/>
        </p:spPr>
        <p:txBody>
          <a:bodyPr wrap="square" rtlCol="0">
            <a:spAutoFit/>
          </a:bodyPr>
          <a:lstStyle/>
          <a:p>
            <a:pPr marL="214313" indent="-214313">
              <a:buFont typeface="Arial" panose="020B0604020202020204" pitchFamily="34" charset="0"/>
              <a:buChar char="•"/>
            </a:pPr>
            <a:r>
              <a:rPr lang="en-GB" sz="1800" dirty="0" smtClean="0">
                <a:solidFill>
                  <a:srgbClr val="003F5D"/>
                </a:solidFill>
              </a:rPr>
              <a:t>This template is to</a:t>
            </a:r>
            <a:r>
              <a:rPr lang="en-GB" sz="1800" baseline="0" dirty="0" smtClean="0">
                <a:solidFill>
                  <a:srgbClr val="003F5D"/>
                </a:solidFill>
              </a:rPr>
              <a:t> present information on behalf of the AARC Project</a:t>
            </a:r>
          </a:p>
          <a:p>
            <a:pPr marL="214313" indent="-214313">
              <a:buFont typeface="Arial" panose="020B0604020202020204" pitchFamily="34" charset="0"/>
              <a:buChar char="•"/>
            </a:pPr>
            <a:r>
              <a:rPr lang="en-GB" sz="1800" baseline="0" dirty="0" smtClean="0">
                <a:solidFill>
                  <a:srgbClr val="003F5D"/>
                </a:solidFill>
              </a:rPr>
              <a:t>Font is Calibri and will auto-size. Avoid using a font size less than 18pt.  Main font colour is Teal, </a:t>
            </a:r>
            <a:r>
              <a:rPr lang="en-GB" sz="1800" baseline="0" dirty="0" smtClean="0">
                <a:solidFill>
                  <a:srgbClr val="F57B20"/>
                </a:solidFill>
              </a:rPr>
              <a:t>highlight colour is Orange and should be used sparingly.</a:t>
            </a:r>
            <a:r>
              <a:rPr lang="en-GB" sz="1800" baseline="0" dirty="0" smtClean="0">
                <a:solidFill>
                  <a:srgbClr val="ED1556"/>
                </a:solidFill>
              </a:rPr>
              <a:t> </a:t>
            </a:r>
            <a:r>
              <a:rPr lang="en-GB" sz="1800" baseline="0" dirty="0" smtClean="0">
                <a:solidFill>
                  <a:srgbClr val="003F5D"/>
                </a:solidFill>
              </a:rPr>
              <a:t>If the colours are not shown in PowerPoint use the colour picker to select the correct colour from the logo or these samples</a:t>
            </a:r>
            <a:endParaRPr lang="en-GB" sz="1800" baseline="0" dirty="0" smtClean="0">
              <a:solidFill>
                <a:srgbClr val="ED1556"/>
              </a:solidFill>
            </a:endParaRPr>
          </a:p>
          <a:p>
            <a:pPr marL="214313" indent="-214313">
              <a:buFont typeface="Arial" panose="020B0604020202020204" pitchFamily="34" charset="0"/>
              <a:buChar char="•"/>
            </a:pPr>
            <a:endParaRPr lang="en-GB" sz="1800" baseline="0" dirty="0" smtClean="0">
              <a:solidFill>
                <a:srgbClr val="ED1556"/>
              </a:solidFill>
            </a:endParaRPr>
          </a:p>
          <a:p>
            <a:pPr marL="214313" indent="-214313">
              <a:buFont typeface="Arial" panose="020B0604020202020204" pitchFamily="34" charset="0"/>
              <a:buChar char="•"/>
            </a:pPr>
            <a:r>
              <a:rPr lang="en-GB" sz="1800" baseline="0" dirty="0" smtClean="0">
                <a:solidFill>
                  <a:srgbClr val="003F5D"/>
                </a:solidFill>
              </a:rPr>
              <a:t>The title slide has space for the speaker’s own organisation logo which should be no larger than the main AARC logo </a:t>
            </a:r>
          </a:p>
          <a:p>
            <a:pPr marL="214313" indent="-214313">
              <a:buFont typeface="Arial" panose="020B0604020202020204" pitchFamily="34" charset="0"/>
              <a:buChar char="•"/>
            </a:pPr>
            <a:endParaRPr lang="en-GB" sz="1800" baseline="0" dirty="0" smtClean="0">
              <a:solidFill>
                <a:srgbClr val="003F5D"/>
              </a:solidFill>
            </a:endParaRPr>
          </a:p>
          <a:p>
            <a:pPr marL="214313" indent="-214313">
              <a:buFont typeface="Arial" panose="020B0604020202020204" pitchFamily="34" charset="0"/>
              <a:buChar char="•"/>
            </a:pPr>
            <a:r>
              <a:rPr lang="en-GB" sz="1800" baseline="0" dirty="0" smtClean="0">
                <a:solidFill>
                  <a:srgbClr val="003F5D"/>
                </a:solidFill>
              </a:rPr>
              <a:t>The end slide includes EU logo, copyright, and funding statement and must be included in any slide packs distributed or printed.</a:t>
            </a:r>
          </a:p>
        </p:txBody>
      </p:sp>
      <p:sp>
        <p:nvSpPr>
          <p:cNvPr id="5" name="Oval 4"/>
          <p:cNvSpPr/>
          <p:nvPr userDrawn="1"/>
        </p:nvSpPr>
        <p:spPr>
          <a:xfrm>
            <a:off x="10890209" y="5560973"/>
            <a:ext cx="727243" cy="529390"/>
          </a:xfrm>
          <a:prstGeom prst="ellipse">
            <a:avLst/>
          </a:prstGeom>
          <a:solidFill>
            <a:srgbClr val="003F5D"/>
          </a:solidFill>
          <a:ln>
            <a:solidFill>
              <a:srgbClr val="003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 name="Oval 8"/>
          <p:cNvSpPr/>
          <p:nvPr userDrawn="1"/>
        </p:nvSpPr>
        <p:spPr>
          <a:xfrm>
            <a:off x="9884901" y="5560973"/>
            <a:ext cx="727243" cy="529390"/>
          </a:xfrm>
          <a:prstGeom prst="ellipse">
            <a:avLst/>
          </a:prstGeom>
          <a:solidFill>
            <a:srgbClr val="F6791C"/>
          </a:solidFill>
          <a:ln>
            <a:solidFill>
              <a:srgbClr val="F679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3178045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48488" y="5966378"/>
            <a:ext cx="433675" cy="294664"/>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smtClean="0">
                <a:solidFill>
                  <a:schemeClr val="bg1"/>
                </a:solidFill>
              </a:rPr>
              <a:t>Thank you</a:t>
            </a:r>
          </a:p>
          <a:p>
            <a:pPr algn="ctr"/>
            <a:r>
              <a:rPr lang="en-GB" sz="4400" dirty="0" smtClean="0">
                <a:solidFill>
                  <a:srgbClr val="F6791C"/>
                </a:solidFill>
              </a:rPr>
              <a:t>Any</a:t>
            </a:r>
            <a:r>
              <a:rPr lang="en-GB" sz="4400" baseline="0" dirty="0" smtClean="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smtClean="0"/>
              <a:t>Presenter email address</a:t>
            </a:r>
            <a:endParaRPr lang="en-GB" dirty="0"/>
          </a:p>
        </p:txBody>
      </p:sp>
      <p:sp>
        <p:nvSpPr>
          <p:cNvPr id="10" name="TextBox 9"/>
          <p:cNvSpPr txBox="1"/>
          <p:nvPr userDrawn="1"/>
        </p:nvSpPr>
        <p:spPr>
          <a:xfrm>
            <a:off x="3091782" y="6289305"/>
            <a:ext cx="5747086" cy="276999"/>
          </a:xfrm>
          <a:prstGeom prst="rect">
            <a:avLst/>
          </a:prstGeom>
          <a:noFill/>
        </p:spPr>
        <p:txBody>
          <a:bodyPr wrap="none" rtlCol="0">
            <a:spAutoFit/>
          </a:bodyPr>
          <a:lstStyle/>
          <a:p>
            <a:pPr algn="ctr"/>
            <a:r>
              <a:rPr lang="en-GB" sz="600" kern="1200" dirty="0" smtClean="0">
                <a:solidFill>
                  <a:schemeClr val="bg1"/>
                </a:solidFill>
                <a:effectLst/>
                <a:latin typeface="+mn-lt"/>
                <a:ea typeface="+mn-ea"/>
                <a:cs typeface="+mn-cs"/>
              </a:rPr>
              <a:t>© GÉANT  on behalf of the AARC project.</a:t>
            </a:r>
          </a:p>
          <a:p>
            <a:pPr marL="0" marR="0" indent="0" algn="ctr" defTabSz="914400" rtl="0" eaLnBrk="1" fontAlgn="auto" latinLnBrk="0" hangingPunct="1">
              <a:lnSpc>
                <a:spcPct val="100000"/>
              </a:lnSpc>
              <a:spcBef>
                <a:spcPts val="0"/>
              </a:spcBef>
              <a:spcAft>
                <a:spcPts val="0"/>
              </a:spcAft>
              <a:buClrTx/>
              <a:buSzTx/>
              <a:buFontTx/>
              <a:buNone/>
              <a:tabLst/>
              <a:defRPr/>
            </a:pPr>
            <a:r>
              <a:rPr lang="en-GB" sz="600" kern="1200" dirty="0" smtClean="0">
                <a:solidFill>
                  <a:schemeClr val="bg1"/>
                </a:solidFill>
                <a:effectLst/>
                <a:latin typeface="+mn-lt"/>
                <a:ea typeface="+mn-ea"/>
                <a:cs typeface="+mn-cs"/>
              </a:rPr>
              <a:t>The work leading to these results has received funding from the European Union’s Horizon 2020 research and innovation programme under Grant Agreement No. </a:t>
            </a:r>
            <a:r>
              <a:rPr lang="is-IS" sz="600" kern="1200" dirty="0" smtClean="0">
                <a:solidFill>
                  <a:schemeClr val="bg1"/>
                </a:solidFill>
                <a:effectLst/>
                <a:latin typeface="+mn-lt"/>
                <a:ea typeface="+mn-ea"/>
                <a:cs typeface="+mn-cs"/>
              </a:rPr>
              <a:t>730941 </a:t>
            </a:r>
            <a:r>
              <a:rPr lang="en-GB" sz="600" kern="1200" dirty="0" smtClean="0">
                <a:solidFill>
                  <a:schemeClr val="bg1"/>
                </a:solidFill>
                <a:effectLst/>
                <a:latin typeface="+mn-lt"/>
                <a:ea typeface="+mn-ea"/>
                <a:cs typeface="+mn-cs"/>
              </a:rPr>
              <a:t>(AARC2).</a:t>
            </a:r>
            <a:endParaRPr lang="en-GB" sz="600" dirty="0">
              <a:solidFill>
                <a:schemeClr val="bg1"/>
              </a:solidFill>
            </a:endParaRPr>
          </a:p>
        </p:txBody>
      </p:sp>
      <p:sp>
        <p:nvSpPr>
          <p:cNvPr id="11" name="TextBox 10"/>
          <p:cNvSpPr txBox="1"/>
          <p:nvPr userDrawn="1"/>
        </p:nvSpPr>
        <p:spPr>
          <a:xfrm>
            <a:off x="5273469" y="5591160"/>
            <a:ext cx="1383712" cy="246221"/>
          </a:xfrm>
          <a:prstGeom prst="rect">
            <a:avLst/>
          </a:prstGeom>
          <a:noFill/>
        </p:spPr>
        <p:txBody>
          <a:bodyPr wrap="none" rtlCol="0">
            <a:spAutoFit/>
          </a:bodyPr>
          <a:lstStyle/>
          <a:p>
            <a:r>
              <a:rPr lang="en-GB" sz="1000" dirty="0" smtClean="0">
                <a:solidFill>
                  <a:schemeClr val="bg1"/>
                </a:solidFill>
              </a:rPr>
              <a:t>https://aarc-project.eu</a:t>
            </a:r>
            <a:endParaRPr lang="en-GB" sz="1000" dirty="0">
              <a:solidFill>
                <a:schemeClr val="bg1"/>
              </a:solidFill>
            </a:endParaRPr>
          </a:p>
        </p:txBody>
      </p:sp>
    </p:spTree>
    <p:extLst>
      <p:ext uri="{BB962C8B-B14F-4D97-AF65-F5344CB8AC3E}">
        <p14:creationId xmlns:p14="http://schemas.microsoft.com/office/powerpoint/2010/main" val="3512339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200">
                <a:latin typeface="+mn-lt"/>
              </a:defRPr>
            </a:lvl1pPr>
            <a:lvl2pPr>
              <a:defRPr sz="1800">
                <a:solidFill>
                  <a:srgbClr val="004361"/>
                </a:solidFill>
                <a:latin typeface="+mn-lt"/>
              </a:defRPr>
            </a:lvl2pPr>
            <a:lvl3pPr>
              <a:defRPr sz="1800">
                <a:solidFill>
                  <a:srgbClr val="003F5E"/>
                </a:solidFill>
                <a:latin typeface="+mn-lt"/>
              </a:defRPr>
            </a:lvl3pPr>
            <a:lvl4pPr>
              <a:defRPr sz="1800">
                <a:latin typeface="+mn-lt"/>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63139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5625"/>
            <a:ext cx="5562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sz="15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71087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2603" y="1681163"/>
            <a:ext cx="551497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82601" y="2489204"/>
            <a:ext cx="5553075"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Slide Number Placeholder 8"/>
          <p:cNvSpPr>
            <a:spLocks noGrp="1"/>
          </p:cNvSpPr>
          <p:nvPr>
            <p:ph type="sldNum" sz="quarter" idx="12"/>
          </p:nvPr>
        </p:nvSpPr>
        <p:spPr/>
        <p:txBody>
          <a:bodyPr/>
          <a:lstStyle/>
          <a:p>
            <a:fld id="{6F576E6A-F32A-4612-884C-86870357C6B4}" type="slidenum">
              <a:rPr lang="en-GB" smtClean="0"/>
              <a:t>‹#›</a:t>
            </a:fld>
            <a:endParaRPr lang="en-GB"/>
          </a:p>
        </p:txBody>
      </p:sp>
      <p:sp>
        <p:nvSpPr>
          <p:cNvPr id="10"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88948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6:33 Text Image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501" y="1524003"/>
            <a:ext cx="7864123" cy="4652963"/>
          </a:xfrm>
        </p:spPr>
        <p:txBody>
          <a:bodyPr/>
          <a:lstStyle>
            <a:lvl1pPr>
              <a:defRPr sz="1500">
                <a:latin typeface="+mn-lt"/>
              </a:defRPr>
            </a:lvl1pPr>
            <a:lvl2pPr>
              <a:defRPr>
                <a:solidFill>
                  <a:srgbClr val="004361"/>
                </a:solidFill>
                <a:latin typeface="+mn-lt"/>
              </a:defRPr>
            </a:lvl2pPr>
            <a:lvl3pPr>
              <a:defRPr>
                <a:solidFill>
                  <a:srgbClr val="003F5E"/>
                </a:solidFill>
                <a:latin typeface="+mn-lt"/>
              </a:defRPr>
            </a:lvl3pPr>
            <a:lvl4pPr>
              <a:defRPr>
                <a:latin typeface="+mn-lt"/>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cxnSp>
        <p:nvCxnSpPr>
          <p:cNvPr id="4" name="Straight Connector 3"/>
          <p:cNvCxnSpPr/>
          <p:nvPr userDrawn="1"/>
        </p:nvCxnSpPr>
        <p:spPr>
          <a:xfrm>
            <a:off x="8319911" y="153246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602125" y="1532467"/>
            <a:ext cx="3" cy="468206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5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F576E6A-F32A-4612-884C-86870357C6B4}" type="slidenum">
              <a:rPr lang="en-GB" smtClean="0"/>
              <a:t>‹#›</a:t>
            </a:fld>
            <a:endParaRPr lang="en-GB"/>
          </a:p>
        </p:txBody>
      </p:sp>
      <p:sp>
        <p:nvSpPr>
          <p:cNvPr id="6"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27507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p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2" name="Rectangle 1"/>
          <p:cNvSpPr/>
          <p:nvPr userDrawn="1"/>
        </p:nvSpPr>
        <p:spPr>
          <a:xfrm>
            <a:off x="0" y="1676400"/>
            <a:ext cx="12192000" cy="2165684"/>
          </a:xfrm>
          <a:prstGeom prst="rect">
            <a:avLst/>
          </a:prstGeom>
          <a:solidFill>
            <a:srgbClr val="013F5E"/>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ext Placeholder 5"/>
          <p:cNvSpPr>
            <a:spLocks noGrp="1"/>
          </p:cNvSpPr>
          <p:nvPr>
            <p:ph type="body" sz="quarter" idx="13"/>
          </p:nvPr>
        </p:nvSpPr>
        <p:spPr>
          <a:xfrm>
            <a:off x="470572" y="4083050"/>
            <a:ext cx="11208083" cy="218139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7250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9725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651518"/>
            <a:ext cx="6172200" cy="4209532"/>
          </a:xfrm>
        </p:spPr>
        <p:txBody>
          <a:bodyPr/>
          <a:lstStyle>
            <a:lvl1pPr>
              <a:defRPr sz="1800"/>
            </a:lvl1pPr>
            <a:lvl2pPr>
              <a:defRPr sz="1650"/>
            </a:lvl2pPr>
            <a:lvl3pPr>
              <a:defRPr sz="15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457202" y="1642188"/>
            <a:ext cx="4314825" cy="4226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3340335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935" y="203200"/>
            <a:ext cx="9040688" cy="927768"/>
          </a:xfrm>
          <a:prstGeom prst="rect">
            <a:avLst/>
          </a:prstGeom>
        </p:spPr>
        <p:txBody>
          <a:bodyPr vert="horz" lIns="91440" tIns="45720" rIns="91440" bIns="45720" rtlCol="0" anchor="ctr">
            <a:normAutofit/>
          </a:bodyPr>
          <a:lstStyle/>
          <a:p>
            <a:r>
              <a:rPr lang="en-US" dirty="0" smtClean="0"/>
              <a:t>Slide Title</a:t>
            </a:r>
            <a:br>
              <a:rPr lang="en-US" dirty="0" smtClean="0"/>
            </a:br>
            <a:r>
              <a:rPr lang="en-US" dirty="0" smtClean="0"/>
              <a:t>subtitle</a:t>
            </a:r>
            <a:endParaRPr lang="en-GB" dirty="0"/>
          </a:p>
        </p:txBody>
      </p:sp>
      <p:sp>
        <p:nvSpPr>
          <p:cNvPr id="3" name="Text Placeholder 2"/>
          <p:cNvSpPr>
            <a:spLocks noGrp="1"/>
          </p:cNvSpPr>
          <p:nvPr>
            <p:ph type="body" idx="1"/>
          </p:nvPr>
        </p:nvSpPr>
        <p:spPr>
          <a:xfrm>
            <a:off x="444502" y="1439333"/>
            <a:ext cx="10909300" cy="47376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11061812" y="6406019"/>
            <a:ext cx="741021" cy="274873"/>
          </a:xfrm>
          <a:prstGeom prst="rect">
            <a:avLst/>
          </a:prstGeom>
        </p:spPr>
        <p:txBody>
          <a:bodyPr vert="horz" lIns="91440" tIns="45720" rIns="91440" bIns="45720" rtlCol="0" anchor="ctr"/>
          <a:lstStyle>
            <a:lvl1pPr algn="r">
              <a:defRPr sz="675">
                <a:solidFill>
                  <a:schemeClr val="tx1">
                    <a:tint val="75000"/>
                  </a:schemeClr>
                </a:solidFill>
              </a:defRPr>
            </a:lvl1pPr>
          </a:lstStyle>
          <a:p>
            <a:fld id="{6F576E6A-F32A-4612-884C-86870357C6B4}" type="slidenum">
              <a:rPr lang="en-GB" smtClean="0"/>
              <a:pPr/>
              <a:t>‹#›</a:t>
            </a:fld>
            <a:endParaRPr lang="en-GB" dirty="0"/>
          </a:p>
        </p:txBody>
      </p:sp>
      <p:cxnSp>
        <p:nvCxnSpPr>
          <p:cNvPr id="13" name="Straight Connector 12"/>
          <p:cNvCxnSpPr/>
          <p:nvPr userDrawn="1"/>
        </p:nvCxnSpPr>
        <p:spPr>
          <a:xfrm>
            <a:off x="444502" y="6406019"/>
            <a:ext cx="11274749" cy="7229"/>
          </a:xfrm>
          <a:prstGeom prst="line">
            <a:avLst/>
          </a:prstGeom>
          <a:ln w="12700" cap="rnd">
            <a:solidFill>
              <a:srgbClr val="F57B2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25400" y="6481610"/>
            <a:ext cx="1817512" cy="207749"/>
          </a:xfrm>
          <a:prstGeom prst="rect">
            <a:avLst/>
          </a:prstGeom>
          <a:noFill/>
        </p:spPr>
        <p:txBody>
          <a:bodyPr wrap="square" rtlCol="0">
            <a:spAutoFit/>
          </a:bodyPr>
          <a:lstStyle/>
          <a:p>
            <a:pPr marL="0" marR="0" indent="0" algn="r" defTabSz="685800" rtl="0" eaLnBrk="1" fontAlgn="auto" latinLnBrk="0" hangingPunct="1">
              <a:lnSpc>
                <a:spcPct val="100000"/>
              </a:lnSpc>
              <a:spcBef>
                <a:spcPts val="0"/>
              </a:spcBef>
              <a:spcAft>
                <a:spcPts val="0"/>
              </a:spcAft>
              <a:buClrTx/>
              <a:buSzTx/>
              <a:buFontTx/>
              <a:buNone/>
              <a:tabLst/>
              <a:defRPr/>
            </a:pPr>
            <a:r>
              <a:rPr lang="en-GB" sz="750" baseline="0" dirty="0" smtClean="0">
                <a:solidFill>
                  <a:srgbClr val="003F5E"/>
                </a:solidFill>
              </a:rPr>
              <a:t>https://aarc-project.eu</a:t>
            </a:r>
            <a:endParaRPr lang="en-GB" sz="750" dirty="0">
              <a:solidFill>
                <a:srgbClr val="003F5E"/>
              </a:solidFill>
            </a:endParaRPr>
          </a:p>
        </p:txBody>
      </p:sp>
      <p:cxnSp>
        <p:nvCxnSpPr>
          <p:cNvPr id="8" name="Straight Connector 7"/>
          <p:cNvCxnSpPr/>
          <p:nvPr userDrawn="1"/>
        </p:nvCxnSpPr>
        <p:spPr>
          <a:xfrm flipH="1">
            <a:off x="444503" y="1224327"/>
            <a:ext cx="10274297" cy="2887"/>
          </a:xfrm>
          <a:prstGeom prst="line">
            <a:avLst/>
          </a:prstGeom>
          <a:ln w="12700">
            <a:solidFill>
              <a:srgbClr val="003959"/>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658149" y="143931"/>
            <a:ext cx="1144684" cy="1034242"/>
          </a:xfrm>
          <a:prstGeom prst="rect">
            <a:avLst/>
          </a:prstGeom>
        </p:spPr>
      </p:pic>
      <p:pic>
        <p:nvPicPr>
          <p:cNvPr id="22" name="Picture 2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68543" y="6460279"/>
            <a:ext cx="331798" cy="299785"/>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52" r:id="rId3"/>
    <p:sldLayoutId id="2147483653" r:id="rId4"/>
    <p:sldLayoutId id="2147483660" r:id="rId5"/>
    <p:sldLayoutId id="2147483654" r:id="rId6"/>
    <p:sldLayoutId id="2147483655" r:id="rId7"/>
    <p:sldLayoutId id="2147483659" r:id="rId8"/>
    <p:sldLayoutId id="2147483656" r:id="rId9"/>
    <p:sldLayoutId id="2147483657" r:id="rId10"/>
    <p:sldLayoutId id="2147483663" r:id="rId11"/>
    <p:sldLayoutId id="2147483662" r:id="rId12"/>
  </p:sldLayoutIdLst>
  <p:hf hdr="0" ftr="0" dt="0"/>
  <p:txStyles>
    <p:titleStyle>
      <a:lvl1pPr algn="l" defTabSz="685800" rtl="0" eaLnBrk="1" latinLnBrk="0" hangingPunct="1">
        <a:lnSpc>
          <a:spcPct val="90000"/>
        </a:lnSpc>
        <a:spcBef>
          <a:spcPct val="0"/>
        </a:spcBef>
        <a:buNone/>
        <a:defRPr sz="2400" b="1" kern="1200">
          <a:solidFill>
            <a:srgbClr val="004361"/>
          </a:solidFill>
          <a:latin typeface="+mn-lt"/>
          <a:ea typeface="Verdana" panose="020B0604030504040204" pitchFamily="34" charset="0"/>
          <a:cs typeface="Verdana" panose="020B060403050404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12.png"/><Relationship Id="rId8"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ocs.google.com/document/d/1C1af8-7028FddX-WiTdYaMNuplnJIXgkbLAy3Di2rJk/edi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GB" dirty="0" smtClean="0"/>
              <a:t>Licia Florio </a:t>
            </a:r>
            <a:endParaRPr lang="en-GB" dirty="0"/>
          </a:p>
        </p:txBody>
      </p:sp>
      <p:sp>
        <p:nvSpPr>
          <p:cNvPr id="3" name="Text Placeholder 2"/>
          <p:cNvSpPr>
            <a:spLocks noGrp="1"/>
          </p:cNvSpPr>
          <p:nvPr>
            <p:ph type="body" sz="quarter" idx="12"/>
          </p:nvPr>
        </p:nvSpPr>
        <p:spPr/>
        <p:txBody>
          <a:bodyPr/>
          <a:lstStyle/>
          <a:p>
            <a:r>
              <a:rPr lang="en-GB" dirty="0" smtClean="0"/>
              <a:t>AARC All Hands Meeting</a:t>
            </a:r>
            <a:endParaRPr lang="en-GB" dirty="0"/>
          </a:p>
        </p:txBody>
      </p:sp>
      <p:sp>
        <p:nvSpPr>
          <p:cNvPr id="4" name="Text Placeholder 3"/>
          <p:cNvSpPr>
            <a:spLocks noGrp="1"/>
          </p:cNvSpPr>
          <p:nvPr>
            <p:ph type="body" sz="quarter" idx="17"/>
          </p:nvPr>
        </p:nvSpPr>
        <p:spPr/>
        <p:txBody>
          <a:bodyPr>
            <a:normAutofit fontScale="92500"/>
          </a:bodyPr>
          <a:lstStyle/>
          <a:p>
            <a:r>
              <a:rPr lang="en-GB" dirty="0" smtClean="0"/>
              <a:t>Authentication and Authorisation for Research and Collaboration</a:t>
            </a:r>
            <a:endParaRPr lang="en-GB" dirty="0"/>
          </a:p>
        </p:txBody>
      </p:sp>
      <p:sp>
        <p:nvSpPr>
          <p:cNvPr id="5" name="Text Placeholder 4"/>
          <p:cNvSpPr>
            <a:spLocks noGrp="1"/>
          </p:cNvSpPr>
          <p:nvPr>
            <p:ph type="body" sz="quarter" idx="14"/>
          </p:nvPr>
        </p:nvSpPr>
        <p:spPr/>
        <p:txBody>
          <a:bodyPr/>
          <a:lstStyle/>
          <a:p>
            <a:r>
              <a:rPr lang="en-GB" dirty="0" smtClean="0"/>
              <a:t>AARC Overview </a:t>
            </a:r>
            <a:endParaRPr lang="en-GB" dirty="0"/>
          </a:p>
        </p:txBody>
      </p:sp>
      <p:sp>
        <p:nvSpPr>
          <p:cNvPr id="6" name="Text Placeholder 5"/>
          <p:cNvSpPr>
            <a:spLocks noGrp="1"/>
          </p:cNvSpPr>
          <p:nvPr>
            <p:ph type="body" sz="quarter" idx="18"/>
          </p:nvPr>
        </p:nvSpPr>
        <p:spPr/>
        <p:txBody>
          <a:bodyPr/>
          <a:lstStyle/>
          <a:p>
            <a:r>
              <a:rPr lang="en-GB" dirty="0" smtClean="0"/>
              <a:t>21-23 Nov 2017, Amsterdam </a:t>
            </a:r>
            <a:endParaRPr lang="en-GB" dirty="0"/>
          </a:p>
        </p:txBody>
      </p:sp>
      <p:sp>
        <p:nvSpPr>
          <p:cNvPr id="7" name="Text Placeholder 6"/>
          <p:cNvSpPr>
            <a:spLocks noGrp="1"/>
          </p:cNvSpPr>
          <p:nvPr>
            <p:ph type="body" sz="quarter" idx="19"/>
          </p:nvPr>
        </p:nvSpPr>
        <p:spPr/>
        <p:txBody>
          <a:bodyPr>
            <a:normAutofit/>
          </a:bodyPr>
          <a:lstStyle/>
          <a:p>
            <a:r>
              <a:rPr lang="en-GB" dirty="0" smtClean="0"/>
              <a:t>AARC Project Coordinator </a:t>
            </a:r>
            <a:endParaRPr lang="en-GB" dirty="0"/>
          </a:p>
        </p:txBody>
      </p:sp>
      <p:sp>
        <p:nvSpPr>
          <p:cNvPr id="8" name="Text Placeholder 7"/>
          <p:cNvSpPr>
            <a:spLocks noGrp="1"/>
          </p:cNvSpPr>
          <p:nvPr>
            <p:ph type="body" sz="quarter" idx="20"/>
          </p:nvPr>
        </p:nvSpPr>
        <p:spPr/>
        <p:txBody>
          <a:bodyPr>
            <a:normAutofit/>
          </a:bodyPr>
          <a:lstStyle/>
          <a:p>
            <a:r>
              <a:rPr lang="en-GB" dirty="0" smtClean="0"/>
              <a:t>Presenter affiliation</a:t>
            </a:r>
            <a:endParaRPr lang="en-GB" dirty="0"/>
          </a:p>
        </p:txBody>
      </p:sp>
      <p:sp>
        <p:nvSpPr>
          <p:cNvPr id="9" name="Text Placeholder 8"/>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2779453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10</a:t>
            </a:fld>
            <a:endParaRPr lang="en-GB"/>
          </a:p>
        </p:txBody>
      </p:sp>
      <p:sp>
        <p:nvSpPr>
          <p:cNvPr id="4" name="Title 3"/>
          <p:cNvSpPr>
            <a:spLocks noGrp="1"/>
          </p:cNvSpPr>
          <p:nvPr>
            <p:ph type="title"/>
          </p:nvPr>
        </p:nvSpPr>
        <p:spPr/>
        <p:txBody>
          <a:bodyPr/>
          <a:lstStyle/>
          <a:p>
            <a:r>
              <a:rPr lang="en-GB" dirty="0"/>
              <a:t>Make AARC Results available outside AARC</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237" y="1565760"/>
            <a:ext cx="10261600" cy="4457700"/>
          </a:xfrm>
          <a:prstGeom prst="rect">
            <a:avLst/>
          </a:prstGeom>
        </p:spPr>
      </p:pic>
    </p:spTree>
    <p:extLst>
      <p:ext uri="{BB962C8B-B14F-4D97-AF65-F5344CB8AC3E}">
        <p14:creationId xmlns:p14="http://schemas.microsoft.com/office/powerpoint/2010/main" val="185721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a:endCxn id="24" idx="0"/>
          </p:cNvCxnSpPr>
          <p:nvPr/>
        </p:nvCxnSpPr>
        <p:spPr>
          <a:xfrm>
            <a:off x="1487276" y="4270129"/>
            <a:ext cx="32384" cy="39336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Content Placeholder 4"/>
          <p:cNvGraphicFramePr>
            <a:graphicFrameLocks noGrp="1"/>
          </p:cNvGraphicFramePr>
          <p:nvPr>
            <p:ph idx="1"/>
            <p:extLst>
              <p:ext uri="{D42A27DB-BD31-4B8C-83A1-F6EECF244321}">
                <p14:modId xmlns:p14="http://schemas.microsoft.com/office/powerpoint/2010/main" val="1854450310"/>
              </p:ext>
            </p:extLst>
          </p:nvPr>
        </p:nvGraphicFramePr>
        <p:xfrm>
          <a:off x="444501" y="1284353"/>
          <a:ext cx="5135683" cy="4737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6F576E6A-F32A-4612-884C-86870357C6B4}" type="slidenum">
              <a:rPr lang="en-GB" smtClean="0"/>
              <a:pPr/>
              <a:t>11</a:t>
            </a:fld>
            <a:endParaRPr lang="en-GB"/>
          </a:p>
        </p:txBody>
      </p:sp>
      <p:sp>
        <p:nvSpPr>
          <p:cNvPr id="4" name="Title 3"/>
          <p:cNvSpPr>
            <a:spLocks noGrp="1"/>
          </p:cNvSpPr>
          <p:nvPr>
            <p:ph type="title"/>
          </p:nvPr>
        </p:nvSpPr>
        <p:spPr/>
        <p:txBody>
          <a:bodyPr/>
          <a:lstStyle/>
          <a:p>
            <a:r>
              <a:rPr lang="en-GB" dirty="0" smtClean="0"/>
              <a:t>AEGIS and CEF </a:t>
            </a:r>
            <a:endParaRPr lang="en-GB" dirty="0"/>
          </a:p>
        </p:txBody>
      </p:sp>
      <p:sp>
        <p:nvSpPr>
          <p:cNvPr id="6" name="TextBox 5"/>
          <p:cNvSpPr txBox="1"/>
          <p:nvPr/>
        </p:nvSpPr>
        <p:spPr>
          <a:xfrm>
            <a:off x="666661" y="3296067"/>
            <a:ext cx="1641231" cy="430887"/>
          </a:xfrm>
          <a:prstGeom prst="rect">
            <a:avLst/>
          </a:prstGeom>
          <a:noFill/>
        </p:spPr>
        <p:txBody>
          <a:bodyPr wrap="square" rtlCol="0">
            <a:spAutoFit/>
          </a:bodyPr>
          <a:lstStyle/>
          <a:p>
            <a:pPr algn="ctr"/>
            <a:r>
              <a:rPr lang="en-GB" sz="2200" dirty="0" smtClean="0">
                <a:solidFill>
                  <a:schemeClr val="bg1"/>
                </a:solidFill>
              </a:rPr>
              <a:t>AEGIS</a:t>
            </a:r>
            <a:endParaRPr lang="en-GB" sz="2200" dirty="0">
              <a:solidFill>
                <a:schemeClr val="bg1"/>
              </a:solidFill>
            </a:endParaRPr>
          </a:p>
        </p:txBody>
      </p:sp>
      <p:grpSp>
        <p:nvGrpSpPr>
          <p:cNvPr id="26" name="Group 25"/>
          <p:cNvGrpSpPr/>
          <p:nvPr/>
        </p:nvGrpSpPr>
        <p:grpSpPr>
          <a:xfrm>
            <a:off x="6527371" y="2467583"/>
            <a:ext cx="4534441" cy="2373758"/>
            <a:chOff x="5755452" y="2151060"/>
            <a:chExt cx="4534441" cy="2373758"/>
          </a:xfrm>
        </p:grpSpPr>
        <p:grpSp>
          <p:nvGrpSpPr>
            <p:cNvPr id="12" name="Group 11"/>
            <p:cNvGrpSpPr/>
            <p:nvPr/>
          </p:nvGrpSpPr>
          <p:grpSpPr>
            <a:xfrm>
              <a:off x="5755452" y="2845551"/>
              <a:ext cx="1641232" cy="1656399"/>
              <a:chOff x="6024686" y="1969477"/>
              <a:chExt cx="1641232" cy="1512566"/>
            </a:xfrm>
          </p:grpSpPr>
          <p:sp>
            <p:nvSpPr>
              <p:cNvPr id="11" name="Oval 10"/>
              <p:cNvSpPr/>
              <p:nvPr/>
            </p:nvSpPr>
            <p:spPr>
              <a:xfrm>
                <a:off x="6024686" y="1969477"/>
                <a:ext cx="1641231" cy="1512566"/>
              </a:xfrm>
              <a:prstGeom prst="ellipse">
                <a:avLst/>
              </a:prstGeom>
              <a:solidFill>
                <a:srgbClr val="0039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024687" y="2479757"/>
                <a:ext cx="1641231" cy="393471"/>
              </a:xfrm>
              <a:prstGeom prst="rect">
                <a:avLst/>
              </a:prstGeom>
              <a:noFill/>
            </p:spPr>
            <p:txBody>
              <a:bodyPr wrap="square" rtlCol="0">
                <a:spAutoFit/>
              </a:bodyPr>
              <a:lstStyle/>
              <a:p>
                <a:pPr algn="ctr"/>
                <a:r>
                  <a:rPr lang="en-GB" sz="2200" dirty="0" smtClean="0">
                    <a:solidFill>
                      <a:schemeClr val="bg1"/>
                    </a:solidFill>
                  </a:rPr>
                  <a:t>CEF</a:t>
                </a:r>
                <a:endParaRPr lang="en-GB" sz="2200" dirty="0">
                  <a:solidFill>
                    <a:schemeClr val="bg1"/>
                  </a:solidFill>
                </a:endParaRPr>
              </a:p>
            </p:txBody>
          </p:sp>
        </p:grpSp>
        <p:grpSp>
          <p:nvGrpSpPr>
            <p:cNvPr id="13" name="Group 12"/>
            <p:cNvGrpSpPr/>
            <p:nvPr/>
          </p:nvGrpSpPr>
          <p:grpSpPr>
            <a:xfrm>
              <a:off x="7396683" y="2151060"/>
              <a:ext cx="1020486" cy="838324"/>
              <a:chOff x="692967" y="118544"/>
              <a:chExt cx="809471" cy="690927"/>
            </a:xfrm>
          </p:grpSpPr>
          <p:sp>
            <p:nvSpPr>
              <p:cNvPr id="14" name="Oval 13"/>
              <p:cNvSpPr/>
              <p:nvPr/>
            </p:nvSpPr>
            <p:spPr>
              <a:xfrm>
                <a:off x="692967" y="118544"/>
                <a:ext cx="809471" cy="690927"/>
              </a:xfrm>
              <a:prstGeom prst="ellipse">
                <a:avLst/>
              </a:prstGeom>
              <a:solidFill>
                <a:srgbClr val="F57A1E">
                  <a:alpha val="54000"/>
                </a:srgb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5" name="Oval 4"/>
              <p:cNvSpPr/>
              <p:nvPr/>
            </p:nvSpPr>
            <p:spPr>
              <a:xfrm>
                <a:off x="811511" y="195182"/>
                <a:ext cx="532385" cy="5274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GB" sz="1900" kern="1200" dirty="0" smtClean="0">
                    <a:solidFill>
                      <a:srgbClr val="003959"/>
                    </a:solidFill>
                  </a:rPr>
                  <a:t>FIM4R</a:t>
                </a:r>
                <a:endParaRPr lang="en-GB" sz="1900" kern="1200" dirty="0">
                  <a:solidFill>
                    <a:srgbClr val="003959"/>
                  </a:solidFill>
                </a:endParaRPr>
              </a:p>
            </p:txBody>
          </p:sp>
        </p:grpSp>
        <p:cxnSp>
          <p:nvCxnSpPr>
            <p:cNvPr id="17" name="Straight Connector 16"/>
            <p:cNvCxnSpPr>
              <a:stCxn id="11" idx="0"/>
              <a:endCxn id="14" idx="2"/>
            </p:cNvCxnSpPr>
            <p:nvPr/>
          </p:nvCxnSpPr>
          <p:spPr>
            <a:xfrm flipV="1">
              <a:off x="6576068" y="2570222"/>
              <a:ext cx="820615" cy="275329"/>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8583896" y="2989384"/>
              <a:ext cx="1705997" cy="1535434"/>
              <a:chOff x="2581561" y="660340"/>
              <a:chExt cx="809471" cy="809471"/>
            </a:xfrm>
          </p:grpSpPr>
          <p:sp>
            <p:nvSpPr>
              <p:cNvPr id="21" name="Oval 20"/>
              <p:cNvSpPr/>
              <p:nvPr/>
            </p:nvSpPr>
            <p:spPr>
              <a:xfrm>
                <a:off x="2581561" y="660340"/>
                <a:ext cx="809471" cy="809471"/>
              </a:xfrm>
              <a:prstGeom prst="ellipse">
                <a:avLst/>
              </a:prstGeom>
              <a:solidFill>
                <a:srgbClr val="003959">
                  <a:alpha val="30000"/>
                </a:srgb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22" name="Oval 4"/>
              <p:cNvSpPr/>
              <p:nvPr/>
            </p:nvSpPr>
            <p:spPr>
              <a:xfrm>
                <a:off x="2700105" y="778884"/>
                <a:ext cx="572383" cy="5723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GB" sz="1900" kern="1200" dirty="0" smtClean="0">
                    <a:solidFill>
                      <a:schemeClr val="tx1"/>
                    </a:solidFill>
                  </a:rPr>
                  <a:t>Results </a:t>
                </a:r>
                <a:r>
                  <a:rPr lang="en-GB" sz="1900" kern="1200" dirty="0" smtClean="0">
                    <a:solidFill>
                      <a:schemeClr val="tx1"/>
                    </a:solidFill>
                  </a:rPr>
                  <a:t>we want others to </a:t>
                </a:r>
                <a:r>
                  <a:rPr lang="en-GB" sz="1900" kern="1200" dirty="0" smtClean="0">
                    <a:solidFill>
                      <a:schemeClr val="tx1"/>
                    </a:solidFill>
                  </a:rPr>
                  <a:t>use/get </a:t>
                </a:r>
                <a:endParaRPr lang="en-GB" sz="1900" kern="1200" dirty="0">
                  <a:solidFill>
                    <a:schemeClr val="tx1"/>
                  </a:solidFill>
                </a:endParaRPr>
              </a:p>
            </p:txBody>
          </p:sp>
        </p:grpSp>
        <p:cxnSp>
          <p:nvCxnSpPr>
            <p:cNvPr id="23" name="Straight Connector 22"/>
            <p:cNvCxnSpPr>
              <a:stCxn id="10" idx="3"/>
              <a:endCxn id="21" idx="2"/>
            </p:cNvCxnSpPr>
            <p:nvPr/>
          </p:nvCxnSpPr>
          <p:spPr>
            <a:xfrm>
              <a:off x="7396684" y="3619799"/>
              <a:ext cx="1187212" cy="137302"/>
            </a:xfrm>
            <a:prstGeom prst="line">
              <a:avLst/>
            </a:prstGeom>
            <a:ln w="12700"/>
          </p:spPr>
          <p:style>
            <a:lnRef idx="1">
              <a:schemeClr val="accent1"/>
            </a:lnRef>
            <a:fillRef idx="0">
              <a:schemeClr val="accent1"/>
            </a:fillRef>
            <a:effectRef idx="0">
              <a:schemeClr val="accent1"/>
            </a:effectRef>
            <a:fontRef idx="minor">
              <a:schemeClr val="tx1"/>
            </a:fontRef>
          </p:style>
        </p:cxnSp>
      </p:grpSp>
      <p:cxnSp>
        <p:nvCxnSpPr>
          <p:cNvPr id="27" name="Straight Connector 26"/>
          <p:cNvCxnSpPr>
            <a:endCxn id="31" idx="3"/>
          </p:cNvCxnSpPr>
          <p:nvPr/>
        </p:nvCxnSpPr>
        <p:spPr>
          <a:xfrm flipV="1">
            <a:off x="3818940" y="3936435"/>
            <a:ext cx="705575" cy="33369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4355967" y="3003482"/>
            <a:ext cx="1150918" cy="1093022"/>
          </a:xfrm>
          <a:prstGeom prst="ellipse">
            <a:avLst/>
          </a:prstGeom>
          <a:solidFill>
            <a:srgbClr val="F57A1E">
              <a:alpha val="54000"/>
            </a:srgb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32" name="Oval 4"/>
          <p:cNvSpPr/>
          <p:nvPr/>
        </p:nvSpPr>
        <p:spPr>
          <a:xfrm>
            <a:off x="4497028" y="3229873"/>
            <a:ext cx="879425" cy="6944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GB" dirty="0" smtClean="0">
                <a:solidFill>
                  <a:srgbClr val="003959"/>
                </a:solidFill>
              </a:rPr>
              <a:t>REFEDS</a:t>
            </a:r>
          </a:p>
          <a:p>
            <a:pPr lvl="0" algn="ctr" defTabSz="844550">
              <a:lnSpc>
                <a:spcPct val="90000"/>
              </a:lnSpc>
              <a:spcBef>
                <a:spcPct val="0"/>
              </a:spcBef>
              <a:spcAft>
                <a:spcPct val="35000"/>
              </a:spcAft>
            </a:pPr>
            <a:r>
              <a:rPr lang="en-GB" kern="1200" dirty="0" smtClean="0">
                <a:solidFill>
                  <a:srgbClr val="003959"/>
                </a:solidFill>
              </a:rPr>
              <a:t>WISE</a:t>
            </a:r>
          </a:p>
          <a:p>
            <a:pPr lvl="0" algn="ctr" defTabSz="844550">
              <a:lnSpc>
                <a:spcPct val="90000"/>
              </a:lnSpc>
              <a:spcBef>
                <a:spcPct val="0"/>
              </a:spcBef>
              <a:spcAft>
                <a:spcPct val="35000"/>
              </a:spcAft>
            </a:pPr>
            <a:r>
              <a:rPr lang="en-GB" dirty="0" smtClean="0">
                <a:solidFill>
                  <a:srgbClr val="003959"/>
                </a:solidFill>
              </a:rPr>
              <a:t>IGTF</a:t>
            </a:r>
            <a:endParaRPr lang="en-GB" kern="1200" dirty="0" smtClean="0">
              <a:solidFill>
                <a:srgbClr val="003959"/>
              </a:solidFill>
            </a:endParaRPr>
          </a:p>
        </p:txBody>
      </p:sp>
      <p:cxnSp>
        <p:nvCxnSpPr>
          <p:cNvPr id="33" name="Straight Connector 32"/>
          <p:cNvCxnSpPr>
            <a:endCxn id="31" idx="1"/>
          </p:cNvCxnSpPr>
          <p:nvPr/>
        </p:nvCxnSpPr>
        <p:spPr>
          <a:xfrm>
            <a:off x="3828599" y="2333640"/>
            <a:ext cx="695916" cy="82991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666661" y="4663493"/>
            <a:ext cx="1705997" cy="1535434"/>
          </a:xfrm>
          <a:prstGeom prst="ellipse">
            <a:avLst/>
          </a:prstGeom>
          <a:solidFill>
            <a:srgbClr val="003959">
              <a:alpha val="30000"/>
            </a:srgb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28" name="Oval 4"/>
          <p:cNvSpPr/>
          <p:nvPr/>
        </p:nvSpPr>
        <p:spPr>
          <a:xfrm>
            <a:off x="821645" y="4861680"/>
            <a:ext cx="1456159" cy="108571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GB" sz="1900" kern="1200" dirty="0" smtClean="0">
                <a:solidFill>
                  <a:schemeClr val="tx1"/>
                </a:solidFill>
              </a:rPr>
              <a:t>Ensure sustainability of AARC  results</a:t>
            </a:r>
            <a:endParaRPr lang="en-GB" sz="1900" kern="1200" dirty="0">
              <a:solidFill>
                <a:schemeClr val="tx1"/>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1646" y="2989109"/>
            <a:ext cx="1495472" cy="1206431"/>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35341" y="3352292"/>
            <a:ext cx="1425291" cy="1265560"/>
          </a:xfrm>
          <a:prstGeom prst="rect">
            <a:avLst/>
          </a:prstGeom>
        </p:spPr>
      </p:pic>
    </p:spTree>
    <p:extLst>
      <p:ext uri="{BB962C8B-B14F-4D97-AF65-F5344CB8AC3E}">
        <p14:creationId xmlns:p14="http://schemas.microsoft.com/office/powerpoint/2010/main" val="1165013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12</a:t>
            </a:fld>
            <a:endParaRPr lang="en-GB"/>
          </a:p>
        </p:txBody>
      </p:sp>
      <p:sp>
        <p:nvSpPr>
          <p:cNvPr id="4" name="Title 3"/>
          <p:cNvSpPr>
            <a:spLocks noGrp="1"/>
          </p:cNvSpPr>
          <p:nvPr>
            <p:ph type="title"/>
          </p:nvPr>
        </p:nvSpPr>
        <p:spPr/>
        <p:txBody>
          <a:bodyPr/>
          <a:lstStyle/>
          <a:p>
            <a:r>
              <a:rPr lang="en-GB" dirty="0" smtClean="0"/>
              <a:t>Progresses since kick-off meeting </a:t>
            </a:r>
            <a:endParaRPr lang="en-GB" dirty="0"/>
          </a:p>
        </p:txBody>
      </p:sp>
      <p:sp>
        <p:nvSpPr>
          <p:cNvPr id="9" name="Rectangle 8"/>
          <p:cNvSpPr/>
          <p:nvPr/>
        </p:nvSpPr>
        <p:spPr>
          <a:xfrm>
            <a:off x="672621" y="1894698"/>
            <a:ext cx="8223405" cy="1375444"/>
          </a:xfrm>
          <a:prstGeom prst="rect">
            <a:avLst/>
          </a:prstGeom>
          <a:solidFill>
            <a:srgbClr val="003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Started executing </a:t>
            </a:r>
            <a:r>
              <a:rPr lang="en-US" sz="2400" dirty="0" smtClean="0">
                <a:hlinkClick r:id="rId2"/>
              </a:rPr>
              <a:t>engagement plan </a:t>
            </a:r>
            <a:endParaRPr lang="en-US" sz="2400" dirty="0" smtClean="0"/>
          </a:p>
          <a:p>
            <a:pPr marL="285750" indent="-285750">
              <a:buFont typeface="Arial" charset="0"/>
              <a:buChar char="•"/>
            </a:pPr>
            <a:r>
              <a:rPr lang="en-US" sz="2400" dirty="0" smtClean="0"/>
              <a:t>Discussing a collaboration agreement with </a:t>
            </a:r>
            <a:r>
              <a:rPr lang="en-US" sz="2400" dirty="0" err="1" smtClean="0"/>
              <a:t>EOSCpilot</a:t>
            </a:r>
            <a:endParaRPr lang="en-US" sz="2400" dirty="0" smtClean="0"/>
          </a:p>
          <a:p>
            <a:pPr marL="285750" indent="-285750">
              <a:buFont typeface="Arial" charset="0"/>
              <a:buChar char="•"/>
            </a:pPr>
            <a:r>
              <a:rPr lang="en-US" sz="2400" dirty="0" smtClean="0"/>
              <a:t>Good conversation with other infrastructures via AEGIS</a:t>
            </a:r>
          </a:p>
        </p:txBody>
      </p:sp>
      <p:sp>
        <p:nvSpPr>
          <p:cNvPr id="10" name="Rectangle 9"/>
          <p:cNvSpPr/>
          <p:nvPr/>
        </p:nvSpPr>
        <p:spPr>
          <a:xfrm>
            <a:off x="672620" y="3642918"/>
            <a:ext cx="8223405" cy="1409529"/>
          </a:xfrm>
          <a:prstGeom prst="rect">
            <a:avLst/>
          </a:prstGeom>
          <a:solidFill>
            <a:srgbClr val="003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Agreed to look in more detail to the LF AAI requirements and pilot</a:t>
            </a:r>
          </a:p>
          <a:p>
            <a:pPr marL="742950" lvl="1" indent="-285750">
              <a:buFont typeface="Arial" charset="0"/>
              <a:buChar char="•"/>
            </a:pPr>
            <a:r>
              <a:rPr lang="en-US" sz="2400" dirty="0" smtClean="0"/>
              <a:t>Significant progresses on this </a:t>
            </a:r>
          </a:p>
        </p:txBody>
      </p:sp>
    </p:spTree>
    <p:extLst>
      <p:ext uri="{BB962C8B-B14F-4D97-AF65-F5344CB8AC3E}">
        <p14:creationId xmlns:p14="http://schemas.microsoft.com/office/powerpoint/2010/main" val="299152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13</a:t>
            </a:fld>
            <a:endParaRPr lang="en-GB"/>
          </a:p>
        </p:txBody>
      </p:sp>
      <p:sp>
        <p:nvSpPr>
          <p:cNvPr id="4" name="Title 3"/>
          <p:cNvSpPr>
            <a:spLocks noGrp="1"/>
          </p:cNvSpPr>
          <p:nvPr>
            <p:ph type="title"/>
          </p:nvPr>
        </p:nvSpPr>
        <p:spPr/>
        <p:txBody>
          <a:bodyPr/>
          <a:lstStyle/>
          <a:p>
            <a:r>
              <a:rPr lang="en-GB" dirty="0" smtClean="0"/>
              <a:t>Slower progresses than planned </a:t>
            </a:r>
            <a:endParaRPr lang="en-GB" dirty="0"/>
          </a:p>
        </p:txBody>
      </p:sp>
      <p:sp>
        <p:nvSpPr>
          <p:cNvPr id="5" name="Rectangle 4"/>
          <p:cNvSpPr/>
          <p:nvPr/>
        </p:nvSpPr>
        <p:spPr>
          <a:xfrm>
            <a:off x="455645" y="1553228"/>
            <a:ext cx="8223405" cy="1406947"/>
          </a:xfrm>
          <a:prstGeom prst="rect">
            <a:avLst/>
          </a:prstGeom>
          <a:solidFill>
            <a:srgbClr val="003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Pilots </a:t>
            </a:r>
            <a:r>
              <a:rPr lang="mr-IN" sz="2400" dirty="0" smtClean="0"/>
              <a:t>–</a:t>
            </a:r>
            <a:r>
              <a:rPr lang="en-US" sz="2400" dirty="0" smtClean="0"/>
              <a:t> things not yet completely running </a:t>
            </a:r>
          </a:p>
          <a:p>
            <a:pPr marL="742950" lvl="1" indent="-285750">
              <a:buFont typeface="Arial" charset="0"/>
              <a:buChar char="•"/>
            </a:pPr>
            <a:r>
              <a:rPr lang="en-US" sz="2400" dirty="0" smtClean="0"/>
              <a:t>KPI: deliver 3 pilots in the first 10 months of AARC</a:t>
            </a:r>
          </a:p>
          <a:p>
            <a:pPr marL="742950" lvl="1" indent="-285750">
              <a:buFont typeface="Arial" charset="0"/>
              <a:buChar char="•"/>
            </a:pPr>
            <a:r>
              <a:rPr lang="en-US" sz="2400" dirty="0" smtClean="0"/>
              <a:t>LS AAI needs to start asap </a:t>
            </a:r>
          </a:p>
        </p:txBody>
      </p:sp>
      <p:sp>
        <p:nvSpPr>
          <p:cNvPr id="9" name="Rectangle 8"/>
          <p:cNvSpPr/>
          <p:nvPr/>
        </p:nvSpPr>
        <p:spPr>
          <a:xfrm>
            <a:off x="455645" y="3207672"/>
            <a:ext cx="8223405" cy="1406947"/>
          </a:xfrm>
          <a:prstGeom prst="rect">
            <a:avLst/>
          </a:prstGeom>
          <a:solidFill>
            <a:srgbClr val="003F5D">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Training </a:t>
            </a:r>
            <a:r>
              <a:rPr lang="mr-IN" sz="2400" dirty="0" smtClean="0"/>
              <a:t>–</a:t>
            </a:r>
            <a:r>
              <a:rPr lang="en-US" sz="2400" dirty="0" smtClean="0"/>
              <a:t> good progresses in terms of requirements </a:t>
            </a:r>
          </a:p>
          <a:p>
            <a:pPr marL="742950" lvl="1" indent="-285750">
              <a:buFont typeface="Arial" charset="0"/>
              <a:buChar char="•"/>
            </a:pPr>
            <a:r>
              <a:rPr lang="en-US" sz="2400" dirty="0" smtClean="0"/>
              <a:t>But we need to agree on what to start to implement </a:t>
            </a:r>
          </a:p>
        </p:txBody>
      </p:sp>
      <p:sp>
        <p:nvSpPr>
          <p:cNvPr id="10" name="Rectangle 9"/>
          <p:cNvSpPr/>
          <p:nvPr/>
        </p:nvSpPr>
        <p:spPr>
          <a:xfrm>
            <a:off x="455644" y="4815620"/>
            <a:ext cx="8223405" cy="1406947"/>
          </a:xfrm>
          <a:prstGeom prst="rect">
            <a:avLst/>
          </a:prstGeom>
          <a:solidFill>
            <a:srgbClr val="003F5D">
              <a:alpha val="5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err="1" smtClean="0"/>
              <a:t>Infoshare</a:t>
            </a:r>
            <a:r>
              <a:rPr lang="en-US" sz="2400" dirty="0" smtClean="0"/>
              <a:t> </a:t>
            </a:r>
            <a:r>
              <a:rPr lang="mr-IN" sz="2400" dirty="0" smtClean="0"/>
              <a:t>–</a:t>
            </a:r>
            <a:r>
              <a:rPr lang="en-US" sz="2400" dirty="0" smtClean="0"/>
              <a:t> we have not had any! </a:t>
            </a:r>
          </a:p>
        </p:txBody>
      </p:sp>
    </p:spTree>
    <p:extLst>
      <p:ext uri="{BB962C8B-B14F-4D97-AF65-F5344CB8AC3E}">
        <p14:creationId xmlns:p14="http://schemas.microsoft.com/office/powerpoint/2010/main" val="1535499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14</a:t>
            </a:fld>
            <a:endParaRPr lang="en-GB"/>
          </a:p>
        </p:txBody>
      </p:sp>
      <p:sp>
        <p:nvSpPr>
          <p:cNvPr id="4" name="Title 3"/>
          <p:cNvSpPr>
            <a:spLocks noGrp="1"/>
          </p:cNvSpPr>
          <p:nvPr>
            <p:ph type="title"/>
          </p:nvPr>
        </p:nvSpPr>
        <p:spPr/>
        <p:txBody>
          <a:bodyPr/>
          <a:lstStyle/>
          <a:p>
            <a:r>
              <a:rPr lang="en-GB" dirty="0" smtClean="0"/>
              <a:t>Resources </a:t>
            </a:r>
            <a:endParaRPr lang="en-GB" dirty="0"/>
          </a:p>
        </p:txBody>
      </p:sp>
      <p:sp>
        <p:nvSpPr>
          <p:cNvPr id="5" name="Content Placeholder 1"/>
          <p:cNvSpPr txBox="1">
            <a:spLocks/>
          </p:cNvSpPr>
          <p:nvPr/>
        </p:nvSpPr>
        <p:spPr>
          <a:xfrm>
            <a:off x="568489" y="1731218"/>
            <a:ext cx="8052923" cy="1740402"/>
          </a:xfrm>
          <a:prstGeom prst="rect">
            <a:avLst/>
          </a:prstGeom>
          <a:solidFill>
            <a:srgbClr val="1C4161">
              <a:alpha val="26000"/>
            </a:srgbClr>
          </a:solidFill>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400" b="1" dirty="0" smtClean="0"/>
              <a:t>Human effort is still a problem </a:t>
            </a:r>
          </a:p>
          <a:p>
            <a:pPr lvl="1"/>
            <a:r>
              <a:rPr lang="en-GB" sz="2400" dirty="0" smtClean="0"/>
              <a:t>Some people leave </a:t>
            </a:r>
          </a:p>
          <a:p>
            <a:pPr lvl="1"/>
            <a:r>
              <a:rPr lang="en-GB" sz="2400" dirty="0" smtClean="0"/>
              <a:t>Some people are not able to spend as much as planned</a:t>
            </a:r>
          </a:p>
          <a:p>
            <a:pPr lvl="1"/>
            <a:r>
              <a:rPr lang="en-GB" sz="2400" dirty="0" smtClean="0"/>
              <a:t>Not easy to find resources with the skills we need</a:t>
            </a:r>
          </a:p>
        </p:txBody>
      </p:sp>
      <p:sp>
        <p:nvSpPr>
          <p:cNvPr id="6" name="Content Placeholder 1"/>
          <p:cNvSpPr txBox="1">
            <a:spLocks/>
          </p:cNvSpPr>
          <p:nvPr/>
        </p:nvSpPr>
        <p:spPr>
          <a:xfrm>
            <a:off x="568489" y="3802626"/>
            <a:ext cx="8052923" cy="1740402"/>
          </a:xfrm>
          <a:prstGeom prst="rect">
            <a:avLst/>
          </a:prstGeom>
          <a:solidFill>
            <a:srgbClr val="1C4161">
              <a:alpha val="26000"/>
            </a:srgbClr>
          </a:solidFill>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400" dirty="0" smtClean="0"/>
              <a:t>Figures not clear, not everybody has reported time </a:t>
            </a:r>
          </a:p>
          <a:p>
            <a:r>
              <a:rPr lang="en-GB" sz="2400" dirty="0" smtClean="0"/>
              <a:t>We need to avoid underspending</a:t>
            </a:r>
            <a:endParaRPr lang="en-GB" sz="2400" dirty="0" smtClean="0"/>
          </a:p>
        </p:txBody>
      </p:sp>
    </p:spTree>
    <p:extLst>
      <p:ext uri="{BB962C8B-B14F-4D97-AF65-F5344CB8AC3E}">
        <p14:creationId xmlns:p14="http://schemas.microsoft.com/office/powerpoint/2010/main" val="875242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en-GB" smtClean="0"/>
              <a:t>name@yourorg.org</a:t>
            </a:r>
            <a:endParaRPr lang="en-GB" dirty="0"/>
          </a:p>
          <a:p>
            <a:endParaRPr lang="en-GB" dirty="0"/>
          </a:p>
        </p:txBody>
      </p:sp>
    </p:spTree>
    <p:extLst>
      <p:ext uri="{BB962C8B-B14F-4D97-AF65-F5344CB8AC3E}">
        <p14:creationId xmlns:p14="http://schemas.microsoft.com/office/powerpoint/2010/main" val="215798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AARC objectives and target group </a:t>
            </a:r>
          </a:p>
          <a:p>
            <a:r>
              <a:rPr lang="en-GB" dirty="0" smtClean="0"/>
              <a:t>Administrative info </a:t>
            </a:r>
          </a:p>
          <a:p>
            <a:r>
              <a:rPr lang="en-GB" dirty="0" smtClean="0"/>
              <a:t>Progresses </a:t>
            </a:r>
            <a:r>
              <a:rPr lang="en-GB" dirty="0"/>
              <a:t>from last meeting </a:t>
            </a:r>
            <a:endParaRPr lang="en-GB" dirty="0" smtClean="0"/>
          </a:p>
          <a:p>
            <a:r>
              <a:rPr lang="en-GB" dirty="0" smtClean="0"/>
              <a:t>Engagement with global relevant activities </a:t>
            </a:r>
          </a:p>
        </p:txBody>
      </p:sp>
      <p:sp>
        <p:nvSpPr>
          <p:cNvPr id="3" name="Slide Number Placeholder 2"/>
          <p:cNvSpPr>
            <a:spLocks noGrp="1"/>
          </p:cNvSpPr>
          <p:nvPr>
            <p:ph type="sldNum" sz="quarter" idx="12"/>
          </p:nvPr>
        </p:nvSpPr>
        <p:spPr/>
        <p:txBody>
          <a:bodyPr/>
          <a:lstStyle/>
          <a:p>
            <a:fld id="{6F576E6A-F32A-4612-884C-86870357C6B4}" type="slidenum">
              <a:rPr lang="en-GB" smtClean="0"/>
              <a:pPr/>
              <a:t>2</a:t>
            </a:fld>
            <a:endParaRPr lang="en-GB"/>
          </a:p>
        </p:txBody>
      </p:sp>
      <p:sp>
        <p:nvSpPr>
          <p:cNvPr id="4" name="Title 3"/>
          <p:cNvSpPr>
            <a:spLocks noGrp="1"/>
          </p:cNvSpPr>
          <p:nvPr>
            <p:ph type="title"/>
          </p:nvPr>
        </p:nvSpPr>
        <p:spPr/>
        <p:txBody>
          <a:bodyPr/>
          <a:lstStyle/>
          <a:p>
            <a:r>
              <a:rPr lang="en-GB" dirty="0" smtClean="0"/>
              <a:t>What has happened so </a:t>
            </a:r>
            <a:endParaRPr lang="en-GB" dirty="0">
              <a:solidFill>
                <a:srgbClr val="F6791C"/>
              </a:solidFill>
            </a:endParaRPr>
          </a:p>
        </p:txBody>
      </p:sp>
    </p:spTree>
    <p:extLst>
      <p:ext uri="{BB962C8B-B14F-4D97-AF65-F5344CB8AC3E}">
        <p14:creationId xmlns:p14="http://schemas.microsoft.com/office/powerpoint/2010/main" val="1539507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3</a:t>
            </a:fld>
            <a:endParaRPr lang="en-GB"/>
          </a:p>
        </p:txBody>
      </p:sp>
      <p:sp>
        <p:nvSpPr>
          <p:cNvPr id="4" name="Title 3"/>
          <p:cNvSpPr>
            <a:spLocks noGrp="1"/>
          </p:cNvSpPr>
          <p:nvPr>
            <p:ph type="title"/>
          </p:nvPr>
        </p:nvSpPr>
        <p:spPr>
          <a:xfrm>
            <a:off x="455646" y="109816"/>
            <a:ext cx="9612087" cy="1117706"/>
          </a:xfrm>
        </p:spPr>
        <p:txBody>
          <a:bodyPr/>
          <a:lstStyle/>
          <a:p>
            <a:r>
              <a:rPr lang="en-GB" dirty="0" smtClean="0"/>
              <a:t>AARC Vision</a:t>
            </a:r>
            <a:endParaRPr lang="en-GB" dirty="0"/>
          </a:p>
        </p:txBody>
      </p:sp>
      <p:grpSp>
        <p:nvGrpSpPr>
          <p:cNvPr id="5" name="Group 4"/>
          <p:cNvGrpSpPr/>
          <p:nvPr/>
        </p:nvGrpSpPr>
        <p:grpSpPr>
          <a:xfrm>
            <a:off x="1037265" y="2187114"/>
            <a:ext cx="9270609" cy="1305142"/>
            <a:chOff x="2336800" y="1476110"/>
            <a:chExt cx="6388099" cy="1350196"/>
          </a:xfrm>
        </p:grpSpPr>
        <p:sp>
          <p:nvSpPr>
            <p:cNvPr id="6" name="Rectangle 5"/>
            <p:cNvSpPr/>
            <p:nvPr/>
          </p:nvSpPr>
          <p:spPr>
            <a:xfrm>
              <a:off x="7677410" y="1917014"/>
              <a:ext cx="1047489" cy="897100"/>
            </a:xfrm>
            <a:prstGeom prst="rect">
              <a:avLst/>
            </a:prstGeom>
            <a:solidFill>
              <a:srgbClr val="004E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36800" y="1476110"/>
              <a:ext cx="5777561" cy="1041400"/>
            </a:xfrm>
            <a:custGeom>
              <a:avLst/>
              <a:gdLst>
                <a:gd name="connsiteX0" fmla="*/ 0 w 3795662"/>
                <a:gd name="connsiteY0" fmla="*/ 0 h 2277397"/>
                <a:gd name="connsiteX1" fmla="*/ 3795662 w 3795662"/>
                <a:gd name="connsiteY1" fmla="*/ 0 h 2277397"/>
                <a:gd name="connsiteX2" fmla="*/ 3795662 w 3795662"/>
                <a:gd name="connsiteY2" fmla="*/ 2277397 h 2277397"/>
                <a:gd name="connsiteX3" fmla="*/ 0 w 3795662"/>
                <a:gd name="connsiteY3" fmla="*/ 2277397 h 2277397"/>
                <a:gd name="connsiteX4" fmla="*/ 0 w 3795662"/>
                <a:gd name="connsiteY4" fmla="*/ 0 h 2277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5662" h="2277397">
                  <a:moveTo>
                    <a:pt x="0" y="0"/>
                  </a:moveTo>
                  <a:lnTo>
                    <a:pt x="3795662" y="0"/>
                  </a:lnTo>
                  <a:lnTo>
                    <a:pt x="3795662" y="2277397"/>
                  </a:lnTo>
                  <a:lnTo>
                    <a:pt x="0" y="2277397"/>
                  </a:lnTo>
                  <a:lnTo>
                    <a:pt x="0" y="0"/>
                  </a:lnTo>
                  <a:close/>
                </a:path>
              </a:pathLst>
            </a:custGeom>
            <a:solidFill>
              <a:srgbClr val="004461"/>
            </a:solidFill>
            <a:ln>
              <a:solidFill>
                <a:schemeClr val="tx1"/>
              </a:solidFill>
            </a:ln>
            <a:effectLst>
              <a:outerShdw blurRad="40000" dist="23000" dir="5400000" rotWithShape="0">
                <a:srgbClr val="000000">
                  <a:alpha val="35000"/>
                </a:srgbClr>
              </a:outerShdw>
            </a:effectLst>
          </p:spPr>
          <p:txBody>
            <a:bodyPr spcFirstLastPara="0" vert="horz" wrap="square" lIns="68580" tIns="68580" rIns="68580" bIns="68580" numCol="1" spcCol="1270" anchor="t" anchorCtr="0">
              <a:noAutofit/>
            </a:bodyPr>
            <a:lstStyle/>
            <a:p>
              <a:pPr lvl="1" algn="ctr">
                <a:spcBef>
                  <a:spcPct val="20000"/>
                </a:spcBef>
              </a:pPr>
              <a:r>
                <a:rPr lang="en-US" sz="2800" dirty="0" smtClean="0">
                  <a:solidFill>
                    <a:schemeClr val="bg1"/>
                  </a:solidFill>
                  <a:ea typeface="Gill Sans" charset="0"/>
                  <a:cs typeface="Gill Sans" charset="0"/>
                </a:rPr>
                <a:t>Avoid a future in which new research collaborations develop independent AAIs</a:t>
              </a:r>
              <a:r>
                <a:rPr lang="en-US" sz="2400" dirty="0">
                  <a:solidFill>
                    <a:schemeClr val="bg1"/>
                  </a:solidFill>
                  <a:ea typeface="Gill Sans" charset="0"/>
                  <a:cs typeface="Gill Sans" charset="0"/>
                </a:rPr>
                <a:t/>
              </a:r>
              <a:br>
                <a:rPr lang="en-US" sz="2400" dirty="0">
                  <a:solidFill>
                    <a:schemeClr val="bg1"/>
                  </a:solidFill>
                  <a:ea typeface="Gill Sans" charset="0"/>
                  <a:cs typeface="Gill Sans" charset="0"/>
                </a:rPr>
              </a:br>
              <a:r>
                <a:rPr kumimoji="0" lang="en-GB" sz="2400" b="0" i="0" u="none" strike="noStrike" kern="1200" cap="none" spc="0" normalizeH="0" baseline="0" noProof="0" dirty="0" smtClean="0">
                  <a:ln>
                    <a:noFill/>
                  </a:ln>
                  <a:solidFill>
                    <a:srgbClr val="FFFFFF"/>
                  </a:solidFill>
                  <a:effectLst/>
                  <a:uLnTx/>
                  <a:uFillTx/>
                  <a:ea typeface="Gill Sans" charset="0"/>
                  <a:cs typeface="Gill Sans" charset="0"/>
                </a:rPr>
                <a:t> </a:t>
              </a:r>
            </a:p>
          </p:txBody>
        </p:sp>
        <p:sp>
          <p:nvSpPr>
            <p:cNvPr id="8" name="Right Triangle 7"/>
            <p:cNvSpPr/>
            <p:nvPr/>
          </p:nvSpPr>
          <p:spPr>
            <a:xfrm rot="5400000">
              <a:off x="7739664" y="2451609"/>
              <a:ext cx="328418" cy="420976"/>
            </a:xfrm>
            <a:prstGeom prst="rtTriangle">
              <a:avLst/>
            </a:prstGeom>
            <a:solidFill>
              <a:srgbClr val="F57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2323250" y="3919031"/>
            <a:ext cx="9270609" cy="2026139"/>
            <a:chOff x="2336800" y="1476109"/>
            <a:chExt cx="6388099" cy="1350197"/>
          </a:xfrm>
        </p:grpSpPr>
        <p:sp>
          <p:nvSpPr>
            <p:cNvPr id="10" name="Rectangle 9"/>
            <p:cNvSpPr/>
            <p:nvPr/>
          </p:nvSpPr>
          <p:spPr>
            <a:xfrm>
              <a:off x="7677410" y="1917014"/>
              <a:ext cx="1047489" cy="897100"/>
            </a:xfrm>
            <a:prstGeom prst="rect">
              <a:avLst/>
            </a:prstGeom>
            <a:solidFill>
              <a:srgbClr val="004E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36800" y="1476109"/>
              <a:ext cx="5777561" cy="1041400"/>
            </a:xfrm>
            <a:custGeom>
              <a:avLst/>
              <a:gdLst>
                <a:gd name="connsiteX0" fmla="*/ 0 w 3795662"/>
                <a:gd name="connsiteY0" fmla="*/ 0 h 2277397"/>
                <a:gd name="connsiteX1" fmla="*/ 3795662 w 3795662"/>
                <a:gd name="connsiteY1" fmla="*/ 0 h 2277397"/>
                <a:gd name="connsiteX2" fmla="*/ 3795662 w 3795662"/>
                <a:gd name="connsiteY2" fmla="*/ 2277397 h 2277397"/>
                <a:gd name="connsiteX3" fmla="*/ 0 w 3795662"/>
                <a:gd name="connsiteY3" fmla="*/ 2277397 h 2277397"/>
                <a:gd name="connsiteX4" fmla="*/ 0 w 3795662"/>
                <a:gd name="connsiteY4" fmla="*/ 0 h 2277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5662" h="2277397">
                  <a:moveTo>
                    <a:pt x="0" y="0"/>
                  </a:moveTo>
                  <a:lnTo>
                    <a:pt x="3795662" y="0"/>
                  </a:lnTo>
                  <a:lnTo>
                    <a:pt x="3795662" y="2277397"/>
                  </a:lnTo>
                  <a:lnTo>
                    <a:pt x="0" y="2277397"/>
                  </a:lnTo>
                  <a:lnTo>
                    <a:pt x="0" y="0"/>
                  </a:lnTo>
                  <a:close/>
                </a:path>
              </a:pathLst>
            </a:custGeom>
            <a:solidFill>
              <a:srgbClr val="004461"/>
            </a:solidFill>
            <a:ln>
              <a:solidFill>
                <a:schemeClr val="tx1"/>
              </a:solidFill>
            </a:ln>
            <a:effectLst>
              <a:outerShdw blurRad="40000" dist="23000" dir="5400000" rotWithShape="0">
                <a:srgbClr val="000000">
                  <a:alpha val="35000"/>
                </a:srgbClr>
              </a:outerShdw>
            </a:effectLst>
          </p:spPr>
          <p:txBody>
            <a:bodyPr spcFirstLastPara="0" vert="horz" wrap="square" lIns="68580" tIns="68580" rIns="68580" bIns="68580" numCol="1" spcCol="1270" anchor="t" anchorCtr="0">
              <a:noAutofit/>
            </a:bodyPr>
            <a:lstStyle/>
            <a:p>
              <a:pPr lvl="1" algn="ctr">
                <a:spcBef>
                  <a:spcPct val="20000"/>
                </a:spcBef>
              </a:pPr>
              <a:r>
                <a:rPr lang="en-US" sz="2800" dirty="0" smtClean="0">
                  <a:solidFill>
                    <a:schemeClr val="bg1"/>
                  </a:solidFill>
                  <a:ea typeface="Gill Sans" charset="0"/>
                  <a:cs typeface="Gill Sans" charset="0"/>
                </a:rPr>
                <a:t>Deliver </a:t>
              </a:r>
              <a:r>
                <a:rPr lang="en-US" sz="2800" dirty="0">
                  <a:solidFill>
                    <a:schemeClr val="bg1"/>
                  </a:solidFill>
                  <a:ea typeface="Gill Sans" charset="0"/>
                  <a:cs typeface="Gill Sans" charset="0"/>
                </a:rPr>
                <a:t>production-ready architectural building blocks and best practices to enable </a:t>
              </a:r>
              <a:r>
                <a:rPr lang="en-US" sz="2800" dirty="0" smtClean="0">
                  <a:solidFill>
                    <a:schemeClr val="bg1"/>
                  </a:solidFill>
                  <a:ea typeface="Gill Sans" charset="0"/>
                  <a:cs typeface="Gill Sans" charset="0"/>
                </a:rPr>
                <a:t>r/e-infrastructures </a:t>
              </a:r>
              <a:r>
                <a:rPr lang="en-US" sz="2800" dirty="0">
                  <a:solidFill>
                    <a:schemeClr val="bg1"/>
                  </a:solidFill>
                  <a:ea typeface="Gill Sans" charset="0"/>
                  <a:cs typeface="Gill Sans" charset="0"/>
                </a:rPr>
                <a:t>to build </a:t>
              </a:r>
              <a:r>
                <a:rPr lang="en-US" sz="2800" dirty="0" smtClean="0">
                  <a:solidFill>
                    <a:schemeClr val="bg1"/>
                  </a:solidFill>
                  <a:ea typeface="Gill Sans" charset="0"/>
                  <a:cs typeface="Gill Sans" charset="0"/>
                </a:rPr>
                <a:t>interoperable AAI</a:t>
              </a:r>
              <a:endParaRPr kumimoji="0" lang="en-GB" sz="2400" b="0" i="0" u="none" strike="noStrike" kern="1200" cap="none" spc="0" normalizeH="0" baseline="0" noProof="0" dirty="0" smtClean="0">
                <a:ln>
                  <a:noFill/>
                </a:ln>
                <a:solidFill>
                  <a:srgbClr val="FFFFFF"/>
                </a:solidFill>
                <a:effectLst/>
                <a:uLnTx/>
                <a:uFillTx/>
                <a:ea typeface="Gill Sans" charset="0"/>
                <a:cs typeface="Gill Sans" charset="0"/>
              </a:endParaRPr>
            </a:p>
          </p:txBody>
        </p:sp>
        <p:sp>
          <p:nvSpPr>
            <p:cNvPr id="12" name="Right Triangle 11"/>
            <p:cNvSpPr/>
            <p:nvPr/>
          </p:nvSpPr>
          <p:spPr>
            <a:xfrm rot="5400000">
              <a:off x="7739664" y="2451609"/>
              <a:ext cx="328418" cy="420976"/>
            </a:xfrm>
            <a:prstGeom prst="rtTriangle">
              <a:avLst/>
            </a:prstGeom>
            <a:solidFill>
              <a:srgbClr val="F57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48195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4</a:t>
            </a:fld>
            <a:endParaRPr lang="en-GB"/>
          </a:p>
        </p:txBody>
      </p:sp>
      <p:sp>
        <p:nvSpPr>
          <p:cNvPr id="4" name="Title 3"/>
          <p:cNvSpPr>
            <a:spLocks noGrp="1"/>
          </p:cNvSpPr>
          <p:nvPr>
            <p:ph type="title"/>
          </p:nvPr>
        </p:nvSpPr>
        <p:spPr/>
        <p:txBody>
          <a:bodyPr/>
          <a:lstStyle/>
          <a:p>
            <a:r>
              <a:rPr lang="en-GB" dirty="0" smtClean="0"/>
              <a:t>Who are our main ‘customers’?</a:t>
            </a:r>
            <a:endParaRPr lang="en-GB" dirty="0"/>
          </a:p>
        </p:txBody>
      </p:sp>
      <p:sp>
        <p:nvSpPr>
          <p:cNvPr id="6" name="Rectangle 5"/>
          <p:cNvSpPr/>
          <p:nvPr/>
        </p:nvSpPr>
        <p:spPr>
          <a:xfrm>
            <a:off x="455646" y="1487681"/>
            <a:ext cx="6614122" cy="2692515"/>
          </a:xfrm>
          <a:prstGeom prst="rect">
            <a:avLst/>
          </a:prstGeom>
          <a:solidFill>
            <a:srgbClr val="0043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Research and e-infrastructures </a:t>
            </a:r>
          </a:p>
          <a:p>
            <a:pPr marL="742950" lvl="1" indent="-285750">
              <a:buFont typeface="Arial" charset="0"/>
              <a:buChar char="•"/>
            </a:pPr>
            <a:r>
              <a:rPr lang="en-US" sz="2000" dirty="0" smtClean="0"/>
              <a:t>AARC should act as the interface between the </a:t>
            </a:r>
            <a:r>
              <a:rPr lang="en-US" sz="2000" dirty="0" err="1" smtClean="0"/>
              <a:t>eScience</a:t>
            </a:r>
            <a:r>
              <a:rPr lang="en-US" sz="2000" dirty="0" smtClean="0"/>
              <a:t> and the federations/</a:t>
            </a:r>
            <a:r>
              <a:rPr lang="en-US" sz="2000" dirty="0" err="1" smtClean="0"/>
              <a:t>eduGAIN</a:t>
            </a:r>
            <a:r>
              <a:rPr lang="en-US" sz="2000" dirty="0" smtClean="0"/>
              <a:t> </a:t>
            </a:r>
          </a:p>
          <a:p>
            <a:pPr marL="285750" indent="-285750">
              <a:buFont typeface="Arial" charset="0"/>
              <a:buChar char="•"/>
            </a:pPr>
            <a:r>
              <a:rPr lang="en-US" sz="2400" dirty="0" smtClean="0"/>
              <a:t>Libraries? </a:t>
            </a:r>
          </a:p>
          <a:p>
            <a:pPr marL="742950" lvl="1" indent="-285750">
              <a:buFont typeface="Arial" charset="0"/>
              <a:buChar char="•"/>
            </a:pPr>
            <a:r>
              <a:rPr lang="en-US" sz="2000" dirty="0" smtClean="0"/>
              <a:t>Not really in scope for AARC2 </a:t>
            </a:r>
          </a:p>
          <a:p>
            <a:pPr marL="742950" lvl="1" indent="-285750">
              <a:buFont typeface="Arial" charset="0"/>
              <a:buChar char="•"/>
            </a:pPr>
            <a:r>
              <a:rPr lang="en-US" sz="2000" dirty="0" smtClean="0"/>
              <a:t>We should continue and promote the work done in the last 2 years. </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2678" y="2700102"/>
            <a:ext cx="2601182" cy="1937290"/>
          </a:xfrm>
          <a:prstGeom prst="roundRect">
            <a:avLst>
              <a:gd name="adj" fmla="val 8594"/>
            </a:avLst>
          </a:prstGeom>
          <a:solidFill>
            <a:srgbClr val="FFFFFF">
              <a:shade val="85000"/>
            </a:srgbClr>
          </a:solidFill>
          <a:ln>
            <a:solidFill>
              <a:schemeClr val="bg1">
                <a:lumMod val="85000"/>
              </a:schemeClr>
            </a:solidFill>
          </a:ln>
          <a:effectLst>
            <a:reflection blurRad="12700" stA="38000" endPos="28000" dist="5000" dir="5400000" sy="-100000" algn="bl" rotWithShape="0"/>
          </a:effectLst>
        </p:spPr>
      </p:pic>
      <p:sp>
        <p:nvSpPr>
          <p:cNvPr id="9" name="Rectangle 8"/>
          <p:cNvSpPr/>
          <p:nvPr/>
        </p:nvSpPr>
        <p:spPr>
          <a:xfrm>
            <a:off x="455646" y="4637392"/>
            <a:ext cx="6614122" cy="1321702"/>
          </a:xfrm>
          <a:prstGeom prst="rect">
            <a:avLst/>
          </a:prstGeom>
          <a:solidFill>
            <a:srgbClr val="003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en-US" sz="2400" dirty="0" smtClean="0"/>
              <a:t>Everything that involves campus and institutions is </a:t>
            </a:r>
            <a:r>
              <a:rPr lang="en-US" sz="2400" b="1" dirty="0" smtClean="0"/>
              <a:t>not</a:t>
            </a:r>
            <a:r>
              <a:rPr lang="en-US" sz="2400" dirty="0" smtClean="0"/>
              <a:t> in scope </a:t>
            </a:r>
          </a:p>
          <a:p>
            <a:pPr marL="742950" lvl="1" indent="-285750">
              <a:buFont typeface="Arial" charset="0"/>
              <a:buChar char="•"/>
            </a:pPr>
            <a:r>
              <a:rPr lang="en-US" sz="2000" dirty="0" smtClean="0"/>
              <a:t>Unless it is about providing recommendations</a:t>
            </a:r>
          </a:p>
        </p:txBody>
      </p:sp>
    </p:spTree>
    <p:extLst>
      <p:ext uri="{BB962C8B-B14F-4D97-AF65-F5344CB8AC3E}">
        <p14:creationId xmlns:p14="http://schemas.microsoft.com/office/powerpoint/2010/main" val="1981128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F576E6A-F32A-4612-884C-86870357C6B4}" type="slidenum">
              <a:rPr lang="en-GB" smtClean="0"/>
              <a:t>5</a:t>
            </a:fld>
            <a:endParaRPr lang="en-GB"/>
          </a:p>
        </p:txBody>
      </p:sp>
      <p:sp>
        <p:nvSpPr>
          <p:cNvPr id="3" name="Title 2"/>
          <p:cNvSpPr>
            <a:spLocks noGrp="1"/>
          </p:cNvSpPr>
          <p:nvPr>
            <p:ph type="title"/>
          </p:nvPr>
        </p:nvSpPr>
        <p:spPr/>
        <p:txBody>
          <a:bodyPr/>
          <a:lstStyle/>
          <a:p>
            <a:endParaRPr lang="en-GB"/>
          </a:p>
        </p:txBody>
      </p:sp>
      <p:sp>
        <p:nvSpPr>
          <p:cNvPr id="6" name="Text Placeholder 5"/>
          <p:cNvSpPr txBox="1">
            <a:spLocks/>
          </p:cNvSpPr>
          <p:nvPr/>
        </p:nvSpPr>
        <p:spPr>
          <a:xfrm>
            <a:off x="448287" y="3912186"/>
            <a:ext cx="11315924" cy="2100930"/>
          </a:xfrm>
          <a:prstGeom prst="rect">
            <a:avLst/>
          </a:prstGeom>
        </p:spPr>
        <p:txBody>
          <a:bodyPr vert="horz" lIns="91440" tIns="45720" rIns="91440" bIns="45720" rtlCol="0" anchor="b">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3600" b="1" dirty="0" smtClean="0">
                <a:solidFill>
                  <a:srgbClr val="F57A1E"/>
                </a:solidFill>
              </a:rPr>
              <a:t>Administrative info</a:t>
            </a:r>
            <a:endParaRPr lang="en-US" sz="3600" b="1" dirty="0">
              <a:solidFill>
                <a:srgbClr val="F57A1E"/>
              </a:solidFill>
            </a:endParaRPr>
          </a:p>
        </p:txBody>
      </p:sp>
    </p:spTree>
    <p:extLst>
      <p:ext uri="{BB962C8B-B14F-4D97-AF65-F5344CB8AC3E}">
        <p14:creationId xmlns:p14="http://schemas.microsoft.com/office/powerpoint/2010/main" val="282880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2" y="1439333"/>
            <a:ext cx="6405749" cy="1691325"/>
          </a:xfrm>
        </p:spPr>
        <p:txBody>
          <a:bodyPr/>
          <a:lstStyle/>
          <a:p>
            <a:r>
              <a:rPr lang="en-GB" dirty="0" smtClean="0"/>
              <a:t>AARC2 consortium agreement signed in Sept</a:t>
            </a:r>
          </a:p>
          <a:p>
            <a:r>
              <a:rPr lang="en-GB" dirty="0" smtClean="0"/>
              <a:t>Two aspects need clarifying: </a:t>
            </a:r>
          </a:p>
          <a:p>
            <a:pPr lvl="1"/>
            <a:r>
              <a:rPr lang="en-GB" dirty="0" smtClean="0"/>
              <a:t>IPR </a:t>
            </a:r>
          </a:p>
          <a:p>
            <a:pPr lvl="1"/>
            <a:r>
              <a:rPr lang="en-GB" dirty="0"/>
              <a:t>Financial bankruptcy of a partner </a:t>
            </a:r>
          </a:p>
          <a:p>
            <a:pPr lvl="1"/>
            <a:endParaRPr lang="en-GB" dirty="0" smtClean="0"/>
          </a:p>
          <a:p>
            <a:endParaRPr lang="en-GB" dirty="0"/>
          </a:p>
          <a:p>
            <a:endParaRPr lang="en-GB" dirty="0" smtClean="0"/>
          </a:p>
        </p:txBody>
      </p:sp>
      <p:sp>
        <p:nvSpPr>
          <p:cNvPr id="3" name="Slide Number Placeholder 2"/>
          <p:cNvSpPr>
            <a:spLocks noGrp="1"/>
          </p:cNvSpPr>
          <p:nvPr>
            <p:ph type="sldNum" sz="quarter" idx="12"/>
          </p:nvPr>
        </p:nvSpPr>
        <p:spPr/>
        <p:txBody>
          <a:bodyPr/>
          <a:lstStyle/>
          <a:p>
            <a:fld id="{6F576E6A-F32A-4612-884C-86870357C6B4}" type="slidenum">
              <a:rPr lang="en-GB" smtClean="0"/>
              <a:pPr/>
              <a:t>6</a:t>
            </a:fld>
            <a:endParaRPr lang="en-GB"/>
          </a:p>
        </p:txBody>
      </p:sp>
      <p:sp>
        <p:nvSpPr>
          <p:cNvPr id="4" name="Title 3"/>
          <p:cNvSpPr>
            <a:spLocks noGrp="1"/>
          </p:cNvSpPr>
          <p:nvPr>
            <p:ph type="title"/>
          </p:nvPr>
        </p:nvSpPr>
        <p:spPr/>
        <p:txBody>
          <a:bodyPr/>
          <a:lstStyle/>
          <a:p>
            <a:r>
              <a:rPr lang="en-GB" dirty="0" smtClean="0"/>
              <a:t>Project Overview  -  Consortium Agreement </a:t>
            </a:r>
            <a:endParaRPr lang="en-GB" dirty="0"/>
          </a:p>
        </p:txBody>
      </p:sp>
      <p:pic>
        <p:nvPicPr>
          <p:cNvPr id="5" name="Picture 4" descr="bored-smiley.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4651" y="1337087"/>
            <a:ext cx="2865608" cy="2292486"/>
          </a:xfrm>
          <a:prstGeom prst="rect">
            <a:avLst/>
          </a:prstGeom>
        </p:spPr>
      </p:pic>
      <p:sp>
        <p:nvSpPr>
          <p:cNvPr id="6" name="Content Placeholder 1"/>
          <p:cNvSpPr txBox="1">
            <a:spLocks/>
          </p:cNvSpPr>
          <p:nvPr/>
        </p:nvSpPr>
        <p:spPr>
          <a:xfrm>
            <a:off x="444502" y="3513522"/>
            <a:ext cx="8052923" cy="2550709"/>
          </a:xfrm>
          <a:prstGeom prst="rect">
            <a:avLst/>
          </a:prstGeom>
          <a:solidFill>
            <a:srgbClr val="1C4161">
              <a:alpha val="26000"/>
            </a:srgbClr>
          </a:solidFill>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b="1" dirty="0" smtClean="0"/>
              <a:t>IPR (background information of the agreement)  </a:t>
            </a:r>
          </a:p>
          <a:p>
            <a:pPr lvl="1"/>
            <a:r>
              <a:rPr lang="en-GB" dirty="0" smtClean="0"/>
              <a:t>The IPR (“</a:t>
            </a:r>
            <a:r>
              <a:rPr lang="en-GB" dirty="0"/>
              <a:t>Whatever changes made to the software within the project the IPR remains with </a:t>
            </a:r>
            <a:r>
              <a:rPr lang="en-GB" dirty="0" smtClean="0"/>
              <a:t>Organisation A</a:t>
            </a:r>
            <a:r>
              <a:rPr lang="en-GB" dirty="0" smtClean="0"/>
              <a:t>”) </a:t>
            </a:r>
            <a:r>
              <a:rPr lang="en-GB" dirty="0"/>
              <a:t>is not in line with general IP law, and in particular not in line with the fundamental IP principle establishing that “Results are owned by the Party that generates them” (Section 8): if a Party makes a fundamental change to the </a:t>
            </a:r>
            <a:r>
              <a:rPr lang="en-GB" dirty="0" smtClean="0"/>
              <a:t>Organisation A software </a:t>
            </a:r>
            <a:r>
              <a:rPr lang="en-GB" dirty="0"/>
              <a:t>(derivative work), that change is a Result that no longer belongs to </a:t>
            </a:r>
            <a:r>
              <a:rPr lang="en-GB" dirty="0" smtClean="0"/>
              <a:t>Organisation A but </a:t>
            </a:r>
            <a:r>
              <a:rPr lang="en-GB" dirty="0"/>
              <a:t>to the Party having generated that Result</a:t>
            </a:r>
            <a:r>
              <a:rPr lang="en-GB" dirty="0" smtClean="0"/>
              <a:t>.</a:t>
            </a:r>
          </a:p>
          <a:p>
            <a:pPr lvl="1"/>
            <a:r>
              <a:rPr lang="en-GB" dirty="0" smtClean="0"/>
              <a:t>This fundamental </a:t>
            </a:r>
            <a:r>
              <a:rPr lang="en-GB" dirty="0"/>
              <a:t>IP principle is also established in the Grant Agreement that takes precedence over the Consortium </a:t>
            </a:r>
            <a:r>
              <a:rPr lang="en-GB" dirty="0" smtClean="0"/>
              <a:t>Agreement. </a:t>
            </a:r>
          </a:p>
          <a:p>
            <a:endParaRPr lang="en-GB" dirty="0" smtClean="0"/>
          </a:p>
        </p:txBody>
      </p:sp>
    </p:spTree>
    <p:extLst>
      <p:ext uri="{BB962C8B-B14F-4D97-AF65-F5344CB8AC3E}">
        <p14:creationId xmlns:p14="http://schemas.microsoft.com/office/powerpoint/2010/main" val="541181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7</a:t>
            </a:fld>
            <a:endParaRPr lang="en-GB"/>
          </a:p>
        </p:txBody>
      </p:sp>
      <p:sp>
        <p:nvSpPr>
          <p:cNvPr id="4" name="Title 3"/>
          <p:cNvSpPr>
            <a:spLocks noGrp="1"/>
          </p:cNvSpPr>
          <p:nvPr>
            <p:ph type="title"/>
          </p:nvPr>
        </p:nvSpPr>
        <p:spPr/>
        <p:txBody>
          <a:bodyPr/>
          <a:lstStyle/>
          <a:p>
            <a:r>
              <a:rPr lang="en-GB" dirty="0" smtClean="0"/>
              <a:t>Project Overview </a:t>
            </a:r>
            <a:r>
              <a:rPr lang="mr-IN" dirty="0" smtClean="0"/>
              <a:t>–</a:t>
            </a:r>
            <a:r>
              <a:rPr lang="en-GB" dirty="0" smtClean="0"/>
              <a:t> Consortium Agreement </a:t>
            </a:r>
            <a:endParaRPr lang="en-GB" dirty="0"/>
          </a:p>
        </p:txBody>
      </p:sp>
      <p:pic>
        <p:nvPicPr>
          <p:cNvPr id="5" name="Picture 4" descr="bored-smiley.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1628" y="2114485"/>
            <a:ext cx="2865608" cy="2292486"/>
          </a:xfrm>
          <a:prstGeom prst="rect">
            <a:avLst/>
          </a:prstGeom>
        </p:spPr>
      </p:pic>
      <p:sp>
        <p:nvSpPr>
          <p:cNvPr id="6" name="Content Placeholder 1"/>
          <p:cNvSpPr txBox="1">
            <a:spLocks/>
          </p:cNvSpPr>
          <p:nvPr/>
        </p:nvSpPr>
        <p:spPr>
          <a:xfrm>
            <a:off x="455646" y="1638226"/>
            <a:ext cx="8052923" cy="3770681"/>
          </a:xfrm>
          <a:prstGeom prst="rect">
            <a:avLst/>
          </a:prstGeom>
          <a:solidFill>
            <a:srgbClr val="1C4161">
              <a:alpha val="26000"/>
            </a:srgbClr>
          </a:solidFill>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b="1" dirty="0"/>
              <a:t>Financial bankruptcy of a partner </a:t>
            </a:r>
            <a:endParaRPr lang="en-GB" b="1" dirty="0" smtClean="0"/>
          </a:p>
          <a:p>
            <a:pPr lvl="1"/>
            <a:r>
              <a:rPr lang="en-GB" dirty="0" smtClean="0"/>
              <a:t>The EC Guaranteed Fund may not always be used to recover budget given to a partner that defaults</a:t>
            </a:r>
          </a:p>
          <a:p>
            <a:pPr lvl="1"/>
            <a:r>
              <a:rPr lang="en-GB" dirty="0" smtClean="0"/>
              <a:t>This results in the consortium having to absorb the costs.</a:t>
            </a:r>
          </a:p>
          <a:p>
            <a:r>
              <a:rPr lang="en-GB" b="1" dirty="0" smtClean="0"/>
              <a:t>Mitigation of this risk </a:t>
            </a:r>
            <a:endParaRPr lang="en-GB" b="1" dirty="0"/>
          </a:p>
          <a:p>
            <a:pPr lvl="1"/>
            <a:r>
              <a:rPr lang="en-GB" dirty="0" smtClean="0"/>
              <a:t>AARC2 CA includes the rights for the Coordinator to </a:t>
            </a:r>
            <a:r>
              <a:rPr lang="en-GB" dirty="0"/>
              <a:t>take the necessary steps </a:t>
            </a:r>
            <a:r>
              <a:rPr lang="en-GB" u="sng" dirty="0"/>
              <a:t>to assess </a:t>
            </a:r>
            <a:r>
              <a:rPr lang="en-GB" dirty="0" smtClean="0"/>
              <a:t>partners financial risks.</a:t>
            </a:r>
          </a:p>
          <a:p>
            <a:pPr lvl="1"/>
            <a:r>
              <a:rPr lang="en-GB" dirty="0" smtClean="0"/>
              <a:t>Prior to distributing the pre-financing, GÉANT has carried out a financial evaluation of the partners. </a:t>
            </a:r>
          </a:p>
          <a:p>
            <a:pPr lvl="1"/>
            <a:r>
              <a:rPr lang="en-GB" dirty="0" smtClean="0"/>
              <a:t>The mitigation in place was to allocate only part of the pre-financing to partners that did not have the highest ranking</a:t>
            </a:r>
          </a:p>
          <a:p>
            <a:pPr lvl="1"/>
            <a:r>
              <a:rPr lang="en-GB" dirty="0" smtClean="0"/>
              <a:t>Such a process is in place and GÉANT will continue to carry out periodical checks. </a:t>
            </a:r>
          </a:p>
          <a:p>
            <a:endParaRPr lang="en-GB" dirty="0" smtClean="0"/>
          </a:p>
        </p:txBody>
      </p:sp>
    </p:spTree>
    <p:extLst>
      <p:ext uri="{BB962C8B-B14F-4D97-AF65-F5344CB8AC3E}">
        <p14:creationId xmlns:p14="http://schemas.microsoft.com/office/powerpoint/2010/main" val="571371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8</a:t>
            </a:fld>
            <a:endParaRPr lang="en-GB"/>
          </a:p>
        </p:txBody>
      </p:sp>
      <p:sp>
        <p:nvSpPr>
          <p:cNvPr id="4" name="Title 3"/>
          <p:cNvSpPr>
            <a:spLocks noGrp="1"/>
          </p:cNvSpPr>
          <p:nvPr>
            <p:ph type="title"/>
          </p:nvPr>
        </p:nvSpPr>
        <p:spPr/>
        <p:txBody>
          <a:bodyPr/>
          <a:lstStyle/>
          <a:p>
            <a:r>
              <a:rPr lang="en-GB" dirty="0" smtClean="0"/>
              <a:t>AARC Project Board </a:t>
            </a:r>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19494" y="2216258"/>
            <a:ext cx="3018677" cy="2914328"/>
          </a:xfrm>
          <a:prstGeom prst="rect">
            <a:avLst/>
          </a:prstGeom>
        </p:spPr>
      </p:pic>
      <p:sp>
        <p:nvSpPr>
          <p:cNvPr id="9" name="Content Placeholder 1"/>
          <p:cNvSpPr>
            <a:spLocks noGrp="1"/>
          </p:cNvSpPr>
          <p:nvPr>
            <p:ph idx="1"/>
          </p:nvPr>
        </p:nvSpPr>
        <p:spPr>
          <a:xfrm>
            <a:off x="455646" y="1516825"/>
            <a:ext cx="7309005" cy="4737633"/>
          </a:xfrm>
        </p:spPr>
        <p:txBody>
          <a:bodyPr>
            <a:normAutofit/>
          </a:bodyPr>
          <a:lstStyle/>
          <a:p>
            <a:r>
              <a:rPr lang="en-GB" dirty="0" smtClean="0"/>
              <a:t>AARC Board appointed:</a:t>
            </a:r>
          </a:p>
          <a:p>
            <a:pPr lvl="1"/>
            <a:r>
              <a:rPr lang="en-GB" dirty="0" err="1"/>
              <a:t>Davide</a:t>
            </a:r>
            <a:r>
              <a:rPr lang="en-GB" dirty="0"/>
              <a:t> </a:t>
            </a:r>
            <a:r>
              <a:rPr lang="en-GB" dirty="0" err="1"/>
              <a:t>Vaghetti</a:t>
            </a:r>
            <a:r>
              <a:rPr lang="en-GB" dirty="0"/>
              <a:t> (GARR), </a:t>
            </a:r>
            <a:r>
              <a:rPr lang="en-GB" dirty="0" err="1"/>
              <a:t>Tiziana</a:t>
            </a:r>
            <a:r>
              <a:rPr lang="en-GB" dirty="0"/>
              <a:t> Ferrari (EGI), </a:t>
            </a:r>
            <a:r>
              <a:rPr lang="en-GB" dirty="0" err="1"/>
              <a:t>Klaas</a:t>
            </a:r>
            <a:r>
              <a:rPr lang="en-GB" dirty="0"/>
              <a:t> </a:t>
            </a:r>
            <a:r>
              <a:rPr lang="en-GB" dirty="0" err="1"/>
              <a:t>Wierenga</a:t>
            </a:r>
            <a:r>
              <a:rPr lang="en-GB" dirty="0"/>
              <a:t> (GÉANT), Petr </a:t>
            </a:r>
            <a:r>
              <a:rPr lang="en-GB" dirty="0" err="1"/>
              <a:t>Holub</a:t>
            </a:r>
            <a:r>
              <a:rPr lang="en-GB" dirty="0"/>
              <a:t> (BBMRI-ERIC), </a:t>
            </a:r>
            <a:r>
              <a:rPr lang="en-GB" dirty="0" err="1"/>
              <a:t>Tommi</a:t>
            </a:r>
            <a:r>
              <a:rPr lang="en-GB" dirty="0"/>
              <a:t> </a:t>
            </a:r>
            <a:r>
              <a:rPr lang="en-GB" dirty="0" err="1"/>
              <a:t>Nyrönen</a:t>
            </a:r>
            <a:r>
              <a:rPr lang="en-GB" dirty="0"/>
              <a:t> (CSC/Elixir) and </a:t>
            </a:r>
            <a:r>
              <a:rPr lang="en-GB" dirty="0" err="1"/>
              <a:t>Ingemar</a:t>
            </a:r>
            <a:r>
              <a:rPr lang="en-GB" dirty="0"/>
              <a:t> </a:t>
            </a:r>
            <a:r>
              <a:rPr lang="en-GB" dirty="0" err="1"/>
              <a:t>Häggström</a:t>
            </a:r>
            <a:r>
              <a:rPr lang="en-GB" dirty="0"/>
              <a:t> (EISCAT</a:t>
            </a:r>
            <a:r>
              <a:rPr lang="en-GB" dirty="0" smtClean="0"/>
              <a:t>)</a:t>
            </a:r>
          </a:p>
          <a:p>
            <a:r>
              <a:rPr lang="en-GB" dirty="0" smtClean="0"/>
              <a:t>Meets 3 times per year.</a:t>
            </a:r>
          </a:p>
          <a:p>
            <a:pPr lvl="1"/>
            <a:endParaRPr lang="en-GB" dirty="0"/>
          </a:p>
          <a:p>
            <a:r>
              <a:rPr lang="en-GB" dirty="0" smtClean="0"/>
              <a:t>Duties of the board:</a:t>
            </a:r>
          </a:p>
          <a:p>
            <a:pPr lvl="1"/>
            <a:r>
              <a:rPr lang="en-GB" dirty="0" smtClean="0"/>
              <a:t>execution </a:t>
            </a:r>
            <a:r>
              <a:rPr lang="en-GB" dirty="0"/>
              <a:t>of minor budget adjustments; </a:t>
            </a:r>
          </a:p>
          <a:p>
            <a:pPr lvl="1"/>
            <a:r>
              <a:rPr lang="en-GB" dirty="0" smtClean="0"/>
              <a:t>supervision </a:t>
            </a:r>
            <a:r>
              <a:rPr lang="en-GB" dirty="0"/>
              <a:t>of the performance of all the </a:t>
            </a:r>
            <a:r>
              <a:rPr lang="en-GB" dirty="0" smtClean="0"/>
              <a:t>Consortium </a:t>
            </a:r>
            <a:r>
              <a:rPr lang="en-GB" dirty="0"/>
              <a:t>members in the Project, and the introduction of remedial actions to be taken </a:t>
            </a:r>
            <a:r>
              <a:rPr lang="en-GB" dirty="0" smtClean="0"/>
              <a:t>when </a:t>
            </a:r>
            <a:r>
              <a:rPr lang="en-GB" dirty="0"/>
              <a:t>the Project is not progressing to plan; </a:t>
            </a:r>
          </a:p>
          <a:p>
            <a:pPr lvl="1"/>
            <a:r>
              <a:rPr lang="en-GB" dirty="0"/>
              <a:t>advice in case of </a:t>
            </a:r>
            <a:r>
              <a:rPr lang="en-GB" dirty="0" smtClean="0"/>
              <a:t>disputes; </a:t>
            </a:r>
            <a:endParaRPr lang="en-GB" dirty="0"/>
          </a:p>
          <a:p>
            <a:pPr lvl="1"/>
            <a:r>
              <a:rPr lang="en-GB" dirty="0"/>
              <a:t>advice the coordinator on changes to the budget and/or any other change to what </a:t>
            </a:r>
            <a:r>
              <a:rPr lang="en-GB" dirty="0" smtClean="0"/>
              <a:t>described </a:t>
            </a:r>
            <a:r>
              <a:rPr lang="en-GB" dirty="0"/>
              <a:t>in the </a:t>
            </a:r>
            <a:r>
              <a:rPr lang="en-GB" dirty="0" err="1"/>
              <a:t>DoW</a:t>
            </a:r>
            <a:r>
              <a:rPr lang="en-GB" dirty="0"/>
              <a:t>. </a:t>
            </a:r>
          </a:p>
          <a:p>
            <a:endParaRPr lang="en-GB" dirty="0"/>
          </a:p>
        </p:txBody>
      </p:sp>
    </p:spTree>
    <p:extLst>
      <p:ext uri="{BB962C8B-B14F-4D97-AF65-F5344CB8AC3E}">
        <p14:creationId xmlns:p14="http://schemas.microsoft.com/office/powerpoint/2010/main" val="1794182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F576E6A-F32A-4612-884C-86870357C6B4}" type="slidenum">
              <a:rPr lang="en-GB" smtClean="0"/>
              <a:t>9</a:t>
            </a:fld>
            <a:endParaRPr lang="en-GB"/>
          </a:p>
        </p:txBody>
      </p:sp>
      <p:sp>
        <p:nvSpPr>
          <p:cNvPr id="3" name="Title 2"/>
          <p:cNvSpPr>
            <a:spLocks noGrp="1"/>
          </p:cNvSpPr>
          <p:nvPr>
            <p:ph type="title"/>
          </p:nvPr>
        </p:nvSpPr>
        <p:spPr/>
        <p:txBody>
          <a:bodyPr/>
          <a:lstStyle/>
          <a:p>
            <a:endParaRPr lang="en-GB"/>
          </a:p>
        </p:txBody>
      </p:sp>
      <p:sp>
        <p:nvSpPr>
          <p:cNvPr id="4" name="Text Placeholder 3"/>
          <p:cNvSpPr>
            <a:spLocks noGrp="1"/>
          </p:cNvSpPr>
          <p:nvPr>
            <p:ph type="body" sz="quarter" idx="13"/>
          </p:nvPr>
        </p:nvSpPr>
        <p:spPr/>
        <p:txBody>
          <a:bodyPr/>
          <a:lstStyle/>
          <a:p>
            <a:endParaRPr lang="en-GB"/>
          </a:p>
        </p:txBody>
      </p:sp>
      <p:sp>
        <p:nvSpPr>
          <p:cNvPr id="6" name="Text Placeholder 5"/>
          <p:cNvSpPr txBox="1">
            <a:spLocks/>
          </p:cNvSpPr>
          <p:nvPr/>
        </p:nvSpPr>
        <p:spPr>
          <a:xfrm>
            <a:off x="448287" y="3912186"/>
            <a:ext cx="11315924" cy="2100930"/>
          </a:xfrm>
          <a:prstGeom prst="rect">
            <a:avLst/>
          </a:prstGeom>
        </p:spPr>
        <p:txBody>
          <a:bodyPr vert="horz" lIns="91440" tIns="45720" rIns="91440" bIns="45720" rtlCol="0" anchor="b">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3600" b="1" dirty="0" smtClean="0">
                <a:solidFill>
                  <a:srgbClr val="F57A1E"/>
                </a:solidFill>
              </a:rPr>
              <a:t>Progresses </a:t>
            </a:r>
            <a:endParaRPr lang="en-US" sz="3600" b="1" dirty="0">
              <a:solidFill>
                <a:srgbClr val="F57A1E"/>
              </a:solidFill>
            </a:endParaRPr>
          </a:p>
        </p:txBody>
      </p:sp>
    </p:spTree>
    <p:extLst>
      <p:ext uri="{BB962C8B-B14F-4D97-AF65-F5344CB8AC3E}">
        <p14:creationId xmlns:p14="http://schemas.microsoft.com/office/powerpoint/2010/main" val="1163701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D0992E-CCCF-45DB-AB26-A4F50B75E4D6}" vid="{C2252C9B-28CB-4431-8278-C26B15A769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5D342B61AA90142A8D5A114AFFAD389" ma:contentTypeVersion="1" ma:contentTypeDescription="Create a new document." ma:contentTypeScope="" ma:versionID="138dd77d572eb9aa87051d9216bdb44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AA3960-760A-4B61-8C8B-DBF90F37C8C8}">
  <ds:schemaRef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purl.org/dc/terms/"/>
    <ds:schemaRef ds:uri="http://purl.org/dc/dcmitype/"/>
    <ds:schemaRef ds:uri="http://schemas.microsoft.com/sharepoint/v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F8F0BB2-8848-4E68-80B0-B0624BDBD5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C07721-32FF-48B6-9D36-E09F4CC3A6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Final GEANT Association template 16 9 widescreen</Template>
  <TotalTime>3458</TotalTime>
  <Words>692</Words>
  <Application>Microsoft Macintosh PowerPoint</Application>
  <PresentationFormat>Widescreen</PresentationFormat>
  <Paragraphs>103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Gill Sans</vt:lpstr>
      <vt:lpstr>Mangal</vt:lpstr>
      <vt:lpstr>Verdana</vt:lpstr>
      <vt:lpstr>Arial</vt:lpstr>
      <vt:lpstr>GEANT Association</vt:lpstr>
      <vt:lpstr>PowerPoint Presentation</vt:lpstr>
      <vt:lpstr>What has happened so </vt:lpstr>
      <vt:lpstr>AARC Vision</vt:lpstr>
      <vt:lpstr>Who are our main ‘customers’?</vt:lpstr>
      <vt:lpstr>PowerPoint Presentation</vt:lpstr>
      <vt:lpstr>Project Overview  -  Consortium Agreement </vt:lpstr>
      <vt:lpstr>Project Overview – Consortium Agreement </vt:lpstr>
      <vt:lpstr>AARC Project Board </vt:lpstr>
      <vt:lpstr>PowerPoint Presentation</vt:lpstr>
      <vt:lpstr>Make AARC Results available outside AARC</vt:lpstr>
      <vt:lpstr>AEGIS and CEF </vt:lpstr>
      <vt:lpstr>Progresses since kick-off meeting </vt:lpstr>
      <vt:lpstr>Slower progresses than planned </vt:lpstr>
      <vt:lpstr>Resources </vt:lpstr>
      <vt:lpstr>PowerPoint Presentation</vt:lpstr>
    </vt:vector>
  </TitlesOfParts>
  <Company>DANTE</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Meyer</dc:creator>
  <cp:lastModifiedBy>Licia Florio</cp:lastModifiedBy>
  <cp:revision>90</cp:revision>
  <cp:lastPrinted>2015-05-01T10:30:08Z</cp:lastPrinted>
  <dcterms:created xsi:type="dcterms:W3CDTF">2015-04-29T14:13:57Z</dcterms:created>
  <dcterms:modified xsi:type="dcterms:W3CDTF">2017-11-21T13:25:02Z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0x01010015D342B61AA90142A8D5A114AFFAD389</vt:lpwstr>
  </property>
</Properties>
</file>